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3" r:id="rId11"/>
    <p:sldId id="265" r:id="rId12"/>
    <p:sldId id="266" r:id="rId13"/>
    <p:sldId id="268" r:id="rId14"/>
    <p:sldId id="267" r:id="rId15"/>
    <p:sldId id="274" r:id="rId16"/>
    <p:sldId id="269" r:id="rId17"/>
    <p:sldId id="270" r:id="rId18"/>
    <p:sldId id="271" r:id="rId19"/>
    <p:sldId id="272" r:id="rId20"/>
  </p:sldIdLst>
  <p:sldSz cx="18288000" cy="10287000"/>
  <p:notesSz cx="6858000" cy="9144000"/>
  <p:embeddedFontLst>
    <p:embeddedFont>
      <p:font typeface="Archivo Black" panose="020B0604020202020204" charset="0"/>
      <p:regular r:id="rId22"/>
    </p:embeddedFont>
    <p:embeddedFont>
      <p:font typeface="Century Gothic" panose="020B0502020202020204" pitchFamily="34" charset="0"/>
      <p:regular r:id="rId23"/>
      <p:bold r:id="rId24"/>
      <p:italic r:id="rId25"/>
      <p:boldItalic r:id="rId26"/>
    </p:embeddedFont>
    <p:embeddedFont>
      <p:font typeface="Garet" panose="020B0604020202020204" charset="0"/>
      <p:regular r:id="rId27"/>
    </p:embeddedFont>
    <p:embeddedFont>
      <p:font typeface="Garet Bold" panose="020B0604020202020204" charset="0"/>
      <p:regular r:id="rId28"/>
    </p:embeddedFont>
    <p:embeddedFont>
      <p:font typeface="Garet Light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05CAC5-BDDE-E525-F2BE-7779AC3A2AB6}" v="94" dt="2025-05-26T14:21:39.234"/>
    <p1510:client id="{3EAA219D-52C1-4D93-BE58-E225D875AA58}" v="99" dt="2025-05-26T14:26:40.027"/>
    <p1510:client id="{B22D0AAE-95B1-43EB-A1DE-694401FABEB6}" v="17" dt="2025-05-26T14:31:05.426"/>
    <p1510:client id="{B607DF79-AA9B-CCE4-6CB9-39F1E6FAC54D}" v="461" dt="2025-05-26T13:58:05.306"/>
    <p1510:client id="{CDE37DFE-A5FE-466A-8044-F9D3F2079F04}" v="1320" dt="2025-05-26T14:16:02.1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–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6405" autoAdjust="0"/>
  </p:normalViewPr>
  <p:slideViewPr>
    <p:cSldViewPr snapToGrid="0">
      <p:cViewPr varScale="1">
        <p:scale>
          <a:sx n="37" d="100"/>
          <a:sy n="37" d="100"/>
        </p:scale>
        <p:origin x="1714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ENI NIKOLAOU" userId="2a58b82d-057b-4744-a3e3-e7a7ee53d62f" providerId="ADAL" clId="{B22D0AAE-95B1-43EB-A1DE-694401FABEB6}"/>
    <pc:docChg chg="modSld sldOrd">
      <pc:chgData name="ELENI NIKOLAOU" userId="2a58b82d-057b-4744-a3e3-e7a7ee53d62f" providerId="ADAL" clId="{B22D0AAE-95B1-43EB-A1DE-694401FABEB6}" dt="2025-05-26T14:31:05.426" v="17" actId="6549"/>
      <pc:docMkLst>
        <pc:docMk/>
      </pc:docMkLst>
      <pc:sldChg chg="modNotesTx">
        <pc:chgData name="ELENI NIKOLAOU" userId="2a58b82d-057b-4744-a3e3-e7a7ee53d62f" providerId="ADAL" clId="{B22D0AAE-95B1-43EB-A1DE-694401FABEB6}" dt="2025-05-26T14:29:57.699" v="0" actId="6549"/>
        <pc:sldMkLst>
          <pc:docMk/>
          <pc:sldMk cId="0" sldId="257"/>
        </pc:sldMkLst>
      </pc:sldChg>
      <pc:sldChg chg="modNotesTx">
        <pc:chgData name="ELENI NIKOLAOU" userId="2a58b82d-057b-4744-a3e3-e7a7ee53d62f" providerId="ADAL" clId="{B22D0AAE-95B1-43EB-A1DE-694401FABEB6}" dt="2025-05-26T14:30:01.199" v="1" actId="6549"/>
        <pc:sldMkLst>
          <pc:docMk/>
          <pc:sldMk cId="0" sldId="258"/>
        </pc:sldMkLst>
      </pc:sldChg>
      <pc:sldChg chg="modNotesTx">
        <pc:chgData name="ELENI NIKOLAOU" userId="2a58b82d-057b-4744-a3e3-e7a7ee53d62f" providerId="ADAL" clId="{B22D0AAE-95B1-43EB-A1DE-694401FABEB6}" dt="2025-05-26T14:30:04.354" v="2" actId="6549"/>
        <pc:sldMkLst>
          <pc:docMk/>
          <pc:sldMk cId="0" sldId="259"/>
        </pc:sldMkLst>
      </pc:sldChg>
      <pc:sldChg chg="modNotesTx">
        <pc:chgData name="ELENI NIKOLAOU" userId="2a58b82d-057b-4744-a3e3-e7a7ee53d62f" providerId="ADAL" clId="{B22D0AAE-95B1-43EB-A1DE-694401FABEB6}" dt="2025-05-26T14:30:07.831" v="3" actId="6549"/>
        <pc:sldMkLst>
          <pc:docMk/>
          <pc:sldMk cId="0" sldId="260"/>
        </pc:sldMkLst>
      </pc:sldChg>
      <pc:sldChg chg="modNotesTx">
        <pc:chgData name="ELENI NIKOLAOU" userId="2a58b82d-057b-4744-a3e3-e7a7ee53d62f" providerId="ADAL" clId="{B22D0AAE-95B1-43EB-A1DE-694401FABEB6}" dt="2025-05-26T14:30:11.407" v="4" actId="6549"/>
        <pc:sldMkLst>
          <pc:docMk/>
          <pc:sldMk cId="0" sldId="261"/>
        </pc:sldMkLst>
      </pc:sldChg>
      <pc:sldChg chg="modNotesTx">
        <pc:chgData name="ELENI NIKOLAOU" userId="2a58b82d-057b-4744-a3e3-e7a7ee53d62f" providerId="ADAL" clId="{B22D0AAE-95B1-43EB-A1DE-694401FABEB6}" dt="2025-05-26T14:30:16.535" v="5" actId="6549"/>
        <pc:sldMkLst>
          <pc:docMk/>
          <pc:sldMk cId="0" sldId="262"/>
        </pc:sldMkLst>
      </pc:sldChg>
      <pc:sldChg chg="modNotesTx">
        <pc:chgData name="ELENI NIKOLAOU" userId="2a58b82d-057b-4744-a3e3-e7a7ee53d62f" providerId="ADAL" clId="{B22D0AAE-95B1-43EB-A1DE-694401FABEB6}" dt="2025-05-26T14:30:21.062" v="6" actId="6549"/>
        <pc:sldMkLst>
          <pc:docMk/>
          <pc:sldMk cId="0" sldId="263"/>
        </pc:sldMkLst>
      </pc:sldChg>
      <pc:sldChg chg="modNotesTx">
        <pc:chgData name="ELENI NIKOLAOU" userId="2a58b82d-057b-4744-a3e3-e7a7ee53d62f" providerId="ADAL" clId="{B22D0AAE-95B1-43EB-A1DE-694401FABEB6}" dt="2025-05-26T14:30:24.328" v="7" actId="6549"/>
        <pc:sldMkLst>
          <pc:docMk/>
          <pc:sldMk cId="0" sldId="264"/>
        </pc:sldMkLst>
      </pc:sldChg>
      <pc:sldChg chg="modNotesTx">
        <pc:chgData name="ELENI NIKOLAOU" userId="2a58b82d-057b-4744-a3e3-e7a7ee53d62f" providerId="ADAL" clId="{B22D0AAE-95B1-43EB-A1DE-694401FABEB6}" dt="2025-05-26T14:30:30.679" v="9" actId="6549"/>
        <pc:sldMkLst>
          <pc:docMk/>
          <pc:sldMk cId="0" sldId="265"/>
        </pc:sldMkLst>
      </pc:sldChg>
      <pc:sldChg chg="modNotesTx">
        <pc:chgData name="ELENI NIKOLAOU" userId="2a58b82d-057b-4744-a3e3-e7a7ee53d62f" providerId="ADAL" clId="{B22D0AAE-95B1-43EB-A1DE-694401FABEB6}" dt="2025-05-26T14:30:33.550" v="10" actId="6549"/>
        <pc:sldMkLst>
          <pc:docMk/>
          <pc:sldMk cId="0" sldId="266"/>
        </pc:sldMkLst>
      </pc:sldChg>
      <pc:sldChg chg="modNotesTx">
        <pc:chgData name="ELENI NIKOLAOU" userId="2a58b82d-057b-4744-a3e3-e7a7ee53d62f" providerId="ADAL" clId="{B22D0AAE-95B1-43EB-A1DE-694401FABEB6}" dt="2025-05-26T14:30:38.362" v="11" actId="6549"/>
        <pc:sldMkLst>
          <pc:docMk/>
          <pc:sldMk cId="0" sldId="267"/>
        </pc:sldMkLst>
      </pc:sldChg>
      <pc:sldChg chg="ord modNotesTx">
        <pc:chgData name="ELENI NIKOLAOU" userId="2a58b82d-057b-4744-a3e3-e7a7ee53d62f" providerId="ADAL" clId="{B22D0AAE-95B1-43EB-A1DE-694401FABEB6}" dt="2025-05-26T14:30:59.896" v="15" actId="6549"/>
        <pc:sldMkLst>
          <pc:docMk/>
          <pc:sldMk cId="0" sldId="269"/>
        </pc:sldMkLst>
      </pc:sldChg>
      <pc:sldChg chg="modNotesTx">
        <pc:chgData name="ELENI NIKOLAOU" userId="2a58b82d-057b-4744-a3e3-e7a7ee53d62f" providerId="ADAL" clId="{B22D0AAE-95B1-43EB-A1DE-694401FABEB6}" dt="2025-05-26T14:31:02.898" v="16" actId="6549"/>
        <pc:sldMkLst>
          <pc:docMk/>
          <pc:sldMk cId="0" sldId="270"/>
        </pc:sldMkLst>
      </pc:sldChg>
      <pc:sldChg chg="modNotesTx">
        <pc:chgData name="ELENI NIKOLAOU" userId="2a58b82d-057b-4744-a3e3-e7a7ee53d62f" providerId="ADAL" clId="{B22D0AAE-95B1-43EB-A1DE-694401FABEB6}" dt="2025-05-26T14:31:05.426" v="17" actId="6549"/>
        <pc:sldMkLst>
          <pc:docMk/>
          <pc:sldMk cId="0" sldId="271"/>
        </pc:sldMkLst>
      </pc:sldChg>
      <pc:sldChg chg="modNotesTx">
        <pc:chgData name="ELENI NIKOLAOU" userId="2a58b82d-057b-4744-a3e3-e7a7ee53d62f" providerId="ADAL" clId="{B22D0AAE-95B1-43EB-A1DE-694401FABEB6}" dt="2025-05-26T14:30:27.703" v="8" actId="6549"/>
        <pc:sldMkLst>
          <pc:docMk/>
          <pc:sldMk cId="453992913" sldId="273"/>
        </pc:sldMkLst>
      </pc:sldChg>
      <pc:sldChg chg="modNotesTx">
        <pc:chgData name="ELENI NIKOLAOU" userId="2a58b82d-057b-4744-a3e3-e7a7ee53d62f" providerId="ADAL" clId="{B22D0AAE-95B1-43EB-A1DE-694401FABEB6}" dt="2025-05-26T14:30:56.870" v="14" actId="6549"/>
        <pc:sldMkLst>
          <pc:docMk/>
          <pc:sldMk cId="478527069" sldId="274"/>
        </pc:sldMkLst>
      </pc:sldChg>
    </pc:docChg>
  </pc:docChgLst>
  <pc:docChgLst>
    <pc:chgData name="ELENI NIKOLAOU" userId="S::ele.nikolaou@aueb.gr::2a58b82d-057b-4744-a3e3-e7a7ee53d62f" providerId="AD" clId="Web-{B607DF79-AA9B-CCE4-6CB9-39F1E6FAC54D}"/>
    <pc:docChg chg="addSld modSld">
      <pc:chgData name="ELENI NIKOLAOU" userId="S::ele.nikolaou@aueb.gr::2a58b82d-057b-4744-a3e3-e7a7ee53d62f" providerId="AD" clId="Web-{B607DF79-AA9B-CCE4-6CB9-39F1E6FAC54D}" dt="2025-05-26T13:58:05.306" v="759"/>
      <pc:docMkLst>
        <pc:docMk/>
      </pc:docMkLst>
      <pc:sldChg chg="modSp">
        <pc:chgData name="ELENI NIKOLAOU" userId="S::ele.nikolaou@aueb.gr::2a58b82d-057b-4744-a3e3-e7a7ee53d62f" providerId="AD" clId="Web-{B607DF79-AA9B-CCE4-6CB9-39F1E6FAC54D}" dt="2025-05-26T13:13:43.212" v="81"/>
        <pc:sldMkLst>
          <pc:docMk/>
          <pc:sldMk cId="0" sldId="256"/>
        </pc:sldMkLst>
        <pc:spChg chg="mod">
          <ac:chgData name="ELENI NIKOLAOU" userId="S::ele.nikolaou@aueb.gr::2a58b82d-057b-4744-a3e3-e7a7ee53d62f" providerId="AD" clId="Web-{B607DF79-AA9B-CCE4-6CB9-39F1E6FAC54D}" dt="2025-05-26T13:04:58.924" v="12"/>
          <ac:spMkLst>
            <pc:docMk/>
            <pc:sldMk cId="0" sldId="256"/>
            <ac:spMk id="6" creationId="{00000000-0000-0000-0000-000000000000}"/>
          </ac:spMkLst>
        </pc:spChg>
        <pc:spChg chg="mod">
          <ac:chgData name="ELENI NIKOLAOU" userId="S::ele.nikolaou@aueb.gr::2a58b82d-057b-4744-a3e3-e7a7ee53d62f" providerId="AD" clId="Web-{B607DF79-AA9B-CCE4-6CB9-39F1E6FAC54D}" dt="2025-05-26T13:04:58.940" v="13"/>
          <ac:spMkLst>
            <pc:docMk/>
            <pc:sldMk cId="0" sldId="256"/>
            <ac:spMk id="7" creationId="{00000000-0000-0000-0000-000000000000}"/>
          </ac:spMkLst>
        </pc:spChg>
        <pc:spChg chg="mod">
          <ac:chgData name="ELENI NIKOLAOU" userId="S::ele.nikolaou@aueb.gr::2a58b82d-057b-4744-a3e3-e7a7ee53d62f" providerId="AD" clId="Web-{B607DF79-AA9B-CCE4-6CB9-39F1E6FAC54D}" dt="2025-05-26T13:13:43.212" v="81"/>
          <ac:spMkLst>
            <pc:docMk/>
            <pc:sldMk cId="0" sldId="256"/>
            <ac:spMk id="8" creationId="{00000000-0000-0000-0000-000000000000}"/>
          </ac:spMkLst>
        </pc:spChg>
        <pc:spChg chg="mod">
          <ac:chgData name="ELENI NIKOLAOU" userId="S::ele.nikolaou@aueb.gr::2a58b82d-057b-4744-a3e3-e7a7ee53d62f" providerId="AD" clId="Web-{B607DF79-AA9B-CCE4-6CB9-39F1E6FAC54D}" dt="2025-05-26T13:05:19.065" v="15"/>
          <ac:spMkLst>
            <pc:docMk/>
            <pc:sldMk cId="0" sldId="256"/>
            <ac:spMk id="9" creationId="{00000000-0000-0000-0000-000000000000}"/>
          </ac:spMkLst>
        </pc:spChg>
      </pc:sldChg>
      <pc:sldChg chg="modSp modNotes">
        <pc:chgData name="ELENI NIKOLAOU" userId="S::ele.nikolaou@aueb.gr::2a58b82d-057b-4744-a3e3-e7a7ee53d62f" providerId="AD" clId="Web-{B607DF79-AA9B-CCE4-6CB9-39F1E6FAC54D}" dt="2025-05-26T13:26:19.517" v="185"/>
        <pc:sldMkLst>
          <pc:docMk/>
          <pc:sldMk cId="0" sldId="257"/>
        </pc:sldMkLst>
        <pc:spChg chg="mod">
          <ac:chgData name="ELENI NIKOLAOU" userId="S::ele.nikolaou@aueb.gr::2a58b82d-057b-4744-a3e3-e7a7ee53d62f" providerId="AD" clId="Web-{B607DF79-AA9B-CCE4-6CB9-39F1E6FAC54D}" dt="2025-05-26T13:16:25.885" v="88" actId="1076"/>
          <ac:spMkLst>
            <pc:docMk/>
            <pc:sldMk cId="0" sldId="257"/>
            <ac:spMk id="8" creationId="{00000000-0000-0000-0000-000000000000}"/>
          </ac:spMkLst>
        </pc:spChg>
        <pc:spChg chg="mod">
          <ac:chgData name="ELENI NIKOLAOU" userId="S::ele.nikolaou@aueb.gr::2a58b82d-057b-4744-a3e3-e7a7ee53d62f" providerId="AD" clId="Web-{B607DF79-AA9B-CCE4-6CB9-39F1E6FAC54D}" dt="2025-05-26T13:16:25.901" v="89" actId="1076"/>
          <ac:spMkLst>
            <pc:docMk/>
            <pc:sldMk cId="0" sldId="257"/>
            <ac:spMk id="9" creationId="{00000000-0000-0000-0000-000000000000}"/>
          </ac:spMkLst>
        </pc:spChg>
        <pc:spChg chg="mod">
          <ac:chgData name="ELENI NIKOLAOU" userId="S::ele.nikolaou@aueb.gr::2a58b82d-057b-4744-a3e3-e7a7ee53d62f" providerId="AD" clId="Web-{B607DF79-AA9B-CCE4-6CB9-39F1E6FAC54D}" dt="2025-05-26T13:16:25.901" v="90" actId="1076"/>
          <ac:spMkLst>
            <pc:docMk/>
            <pc:sldMk cId="0" sldId="257"/>
            <ac:spMk id="10" creationId="{00000000-0000-0000-0000-000000000000}"/>
          </ac:spMkLst>
        </pc:spChg>
        <pc:spChg chg="mod">
          <ac:chgData name="ELENI NIKOLAOU" userId="S::ele.nikolaou@aueb.gr::2a58b82d-057b-4744-a3e3-e7a7ee53d62f" providerId="AD" clId="Web-{B607DF79-AA9B-CCE4-6CB9-39F1E6FAC54D}" dt="2025-05-26T13:16:25.917" v="91" actId="1076"/>
          <ac:spMkLst>
            <pc:docMk/>
            <pc:sldMk cId="0" sldId="257"/>
            <ac:spMk id="11" creationId="{00000000-0000-0000-0000-000000000000}"/>
          </ac:spMkLst>
        </pc:spChg>
        <pc:spChg chg="mod">
          <ac:chgData name="ELENI NIKOLAOU" userId="S::ele.nikolaou@aueb.gr::2a58b82d-057b-4744-a3e3-e7a7ee53d62f" providerId="AD" clId="Web-{B607DF79-AA9B-CCE4-6CB9-39F1E6FAC54D}" dt="2025-05-26T13:16:25.917" v="92" actId="1076"/>
          <ac:spMkLst>
            <pc:docMk/>
            <pc:sldMk cId="0" sldId="257"/>
            <ac:spMk id="12" creationId="{00000000-0000-0000-0000-000000000000}"/>
          </ac:spMkLst>
        </pc:spChg>
        <pc:spChg chg="mod">
          <ac:chgData name="ELENI NIKOLAOU" userId="S::ele.nikolaou@aueb.gr::2a58b82d-057b-4744-a3e3-e7a7ee53d62f" providerId="AD" clId="Web-{B607DF79-AA9B-CCE4-6CB9-39F1E6FAC54D}" dt="2025-05-26T13:16:25.932" v="93" actId="1076"/>
          <ac:spMkLst>
            <pc:docMk/>
            <pc:sldMk cId="0" sldId="257"/>
            <ac:spMk id="13" creationId="{00000000-0000-0000-0000-000000000000}"/>
          </ac:spMkLst>
        </pc:spChg>
      </pc:sldChg>
      <pc:sldChg chg="modSp modNotes">
        <pc:chgData name="ELENI NIKOLAOU" userId="S::ele.nikolaou@aueb.gr::2a58b82d-057b-4744-a3e3-e7a7ee53d62f" providerId="AD" clId="Web-{B607DF79-AA9B-CCE4-6CB9-39F1E6FAC54D}" dt="2025-05-26T13:24:46.907" v="179"/>
        <pc:sldMkLst>
          <pc:docMk/>
          <pc:sldMk cId="0" sldId="258"/>
        </pc:sldMkLst>
        <pc:spChg chg="mod">
          <ac:chgData name="ELENI NIKOLAOU" userId="S::ele.nikolaou@aueb.gr::2a58b82d-057b-4744-a3e3-e7a7ee53d62f" providerId="AD" clId="Web-{B607DF79-AA9B-CCE4-6CB9-39F1E6FAC54D}" dt="2025-05-26T13:10:16.475" v="62"/>
          <ac:spMkLst>
            <pc:docMk/>
            <pc:sldMk cId="0" sldId="258"/>
            <ac:spMk id="6" creationId="{00000000-0000-0000-0000-000000000000}"/>
          </ac:spMkLst>
        </pc:spChg>
      </pc:sldChg>
      <pc:sldChg chg="modSp modNotes">
        <pc:chgData name="ELENI NIKOLAOU" userId="S::ele.nikolaou@aueb.gr::2a58b82d-057b-4744-a3e3-e7a7ee53d62f" providerId="AD" clId="Web-{B607DF79-AA9B-CCE4-6CB9-39F1E6FAC54D}" dt="2025-05-26T13:29:34.301" v="190"/>
        <pc:sldMkLst>
          <pc:docMk/>
          <pc:sldMk cId="0" sldId="259"/>
        </pc:sldMkLst>
        <pc:spChg chg="mod">
          <ac:chgData name="ELENI NIKOLAOU" userId="S::ele.nikolaou@aueb.gr::2a58b82d-057b-4744-a3e3-e7a7ee53d62f" providerId="AD" clId="Web-{B607DF79-AA9B-CCE4-6CB9-39F1E6FAC54D}" dt="2025-05-26T13:11:52.570" v="69" actId="1076"/>
          <ac:spMkLst>
            <pc:docMk/>
            <pc:sldMk cId="0" sldId="259"/>
            <ac:spMk id="2" creationId="{00000000-0000-0000-0000-000000000000}"/>
          </ac:spMkLst>
        </pc:spChg>
        <pc:spChg chg="mod">
          <ac:chgData name="ELENI NIKOLAOU" userId="S::ele.nikolaou@aueb.gr::2a58b82d-057b-4744-a3e3-e7a7ee53d62f" providerId="AD" clId="Web-{B607DF79-AA9B-CCE4-6CB9-39F1E6FAC54D}" dt="2025-05-26T13:08:42.177" v="46"/>
          <ac:spMkLst>
            <pc:docMk/>
            <pc:sldMk cId="0" sldId="259"/>
            <ac:spMk id="3" creationId="{00000000-0000-0000-0000-000000000000}"/>
          </ac:spMkLst>
        </pc:spChg>
        <pc:spChg chg="mod">
          <ac:chgData name="ELENI NIKOLAOU" userId="S::ele.nikolaou@aueb.gr::2a58b82d-057b-4744-a3e3-e7a7ee53d62f" providerId="AD" clId="Web-{B607DF79-AA9B-CCE4-6CB9-39F1E6FAC54D}" dt="2025-05-26T13:11:14.663" v="68" actId="20577"/>
          <ac:spMkLst>
            <pc:docMk/>
            <pc:sldMk cId="0" sldId="259"/>
            <ac:spMk id="9" creationId="{00000000-0000-0000-0000-000000000000}"/>
          </ac:spMkLst>
        </pc:spChg>
        <pc:spChg chg="mod">
          <ac:chgData name="ELENI NIKOLAOU" userId="S::ele.nikolaou@aueb.gr::2a58b82d-057b-4744-a3e3-e7a7ee53d62f" providerId="AD" clId="Web-{B607DF79-AA9B-CCE4-6CB9-39F1E6FAC54D}" dt="2025-05-26T13:08:42.177" v="48"/>
          <ac:spMkLst>
            <pc:docMk/>
            <pc:sldMk cId="0" sldId="259"/>
            <ac:spMk id="10" creationId="{00000000-0000-0000-0000-000000000000}"/>
          </ac:spMkLst>
        </pc:spChg>
        <pc:spChg chg="mod">
          <ac:chgData name="ELENI NIKOLAOU" userId="S::ele.nikolaou@aueb.gr::2a58b82d-057b-4744-a3e3-e7a7ee53d62f" providerId="AD" clId="Web-{B607DF79-AA9B-CCE4-6CB9-39F1E6FAC54D}" dt="2025-05-26T13:08:42.177" v="49"/>
          <ac:spMkLst>
            <pc:docMk/>
            <pc:sldMk cId="0" sldId="259"/>
            <ac:spMk id="12" creationId="{00000000-0000-0000-0000-000000000000}"/>
          </ac:spMkLst>
        </pc:spChg>
        <pc:spChg chg="mod">
          <ac:chgData name="ELENI NIKOLAOU" userId="S::ele.nikolaou@aueb.gr::2a58b82d-057b-4744-a3e3-e7a7ee53d62f" providerId="AD" clId="Web-{B607DF79-AA9B-CCE4-6CB9-39F1E6FAC54D}" dt="2025-05-26T13:08:42.177" v="50"/>
          <ac:spMkLst>
            <pc:docMk/>
            <pc:sldMk cId="0" sldId="259"/>
            <ac:spMk id="13" creationId="{00000000-0000-0000-0000-000000000000}"/>
          </ac:spMkLst>
        </pc:spChg>
        <pc:spChg chg="mod">
          <ac:chgData name="ELENI NIKOLAOU" userId="S::ele.nikolaou@aueb.gr::2a58b82d-057b-4744-a3e3-e7a7ee53d62f" providerId="AD" clId="Web-{B607DF79-AA9B-CCE4-6CB9-39F1E6FAC54D}" dt="2025-05-26T13:08:42.177" v="51"/>
          <ac:spMkLst>
            <pc:docMk/>
            <pc:sldMk cId="0" sldId="259"/>
            <ac:spMk id="15" creationId="{00000000-0000-0000-0000-000000000000}"/>
          </ac:spMkLst>
        </pc:spChg>
        <pc:spChg chg="mod">
          <ac:chgData name="ELENI NIKOLAOU" userId="S::ele.nikolaou@aueb.gr::2a58b82d-057b-4744-a3e3-e7a7ee53d62f" providerId="AD" clId="Web-{B607DF79-AA9B-CCE4-6CB9-39F1E6FAC54D}" dt="2025-05-26T13:08:42.192" v="52"/>
          <ac:spMkLst>
            <pc:docMk/>
            <pc:sldMk cId="0" sldId="259"/>
            <ac:spMk id="16" creationId="{00000000-0000-0000-0000-000000000000}"/>
          </ac:spMkLst>
        </pc:spChg>
        <pc:spChg chg="mod">
          <ac:chgData name="ELENI NIKOLAOU" userId="S::ele.nikolaou@aueb.gr::2a58b82d-057b-4744-a3e3-e7a7ee53d62f" providerId="AD" clId="Web-{B607DF79-AA9B-CCE4-6CB9-39F1E6FAC54D}" dt="2025-05-26T13:08:42.192" v="53"/>
          <ac:spMkLst>
            <pc:docMk/>
            <pc:sldMk cId="0" sldId="259"/>
            <ac:spMk id="18" creationId="{00000000-0000-0000-0000-000000000000}"/>
          </ac:spMkLst>
        </pc:spChg>
        <pc:spChg chg="mod">
          <ac:chgData name="ELENI NIKOLAOU" userId="S::ele.nikolaou@aueb.gr::2a58b82d-057b-4744-a3e3-e7a7ee53d62f" providerId="AD" clId="Web-{B607DF79-AA9B-CCE4-6CB9-39F1E6FAC54D}" dt="2025-05-26T13:08:42.286" v="54"/>
          <ac:spMkLst>
            <pc:docMk/>
            <pc:sldMk cId="0" sldId="259"/>
            <ac:spMk id="19" creationId="{00000000-0000-0000-0000-000000000000}"/>
          </ac:spMkLst>
        </pc:spChg>
        <pc:grpChg chg="mod">
          <ac:chgData name="ELENI NIKOLAOU" userId="S::ele.nikolaou@aueb.gr::2a58b82d-057b-4744-a3e3-e7a7ee53d62f" providerId="AD" clId="Web-{B607DF79-AA9B-CCE4-6CB9-39F1E6FAC54D}" dt="2025-05-26T13:07:26.644" v="43" actId="14100"/>
          <ac:grpSpMkLst>
            <pc:docMk/>
            <pc:sldMk cId="0" sldId="259"/>
            <ac:grpSpMk id="8" creationId="{00000000-0000-0000-0000-000000000000}"/>
          </ac:grpSpMkLst>
        </pc:grpChg>
      </pc:sldChg>
      <pc:sldChg chg="modSp">
        <pc:chgData name="ELENI NIKOLAOU" userId="S::ele.nikolaou@aueb.gr::2a58b82d-057b-4744-a3e3-e7a7ee53d62f" providerId="AD" clId="Web-{B607DF79-AA9B-CCE4-6CB9-39F1E6FAC54D}" dt="2025-05-26T13:08:25.770" v="45"/>
        <pc:sldMkLst>
          <pc:docMk/>
          <pc:sldMk cId="0" sldId="260"/>
        </pc:sldMkLst>
        <pc:spChg chg="mod">
          <ac:chgData name="ELENI NIKOLAOU" userId="S::ele.nikolaou@aueb.gr::2a58b82d-057b-4744-a3e3-e7a7ee53d62f" providerId="AD" clId="Web-{B607DF79-AA9B-CCE4-6CB9-39F1E6FAC54D}" dt="2025-05-26T13:08:25.770" v="45"/>
          <ac:spMkLst>
            <pc:docMk/>
            <pc:sldMk cId="0" sldId="260"/>
            <ac:spMk id="6" creationId="{00000000-0000-0000-0000-000000000000}"/>
          </ac:spMkLst>
        </pc:spChg>
      </pc:sldChg>
      <pc:sldChg chg="modNotes">
        <pc:chgData name="ELENI NIKOLAOU" userId="S::ele.nikolaou@aueb.gr::2a58b82d-057b-4744-a3e3-e7a7ee53d62f" providerId="AD" clId="Web-{B607DF79-AA9B-CCE4-6CB9-39F1E6FAC54D}" dt="2025-05-26T13:32:41.553" v="447"/>
        <pc:sldMkLst>
          <pc:docMk/>
          <pc:sldMk cId="0" sldId="261"/>
        </pc:sldMkLst>
      </pc:sldChg>
      <pc:sldChg chg="modSp modNotes">
        <pc:chgData name="ELENI NIKOLAOU" userId="S::ele.nikolaou@aueb.gr::2a58b82d-057b-4744-a3e3-e7a7ee53d62f" providerId="AD" clId="Web-{B607DF79-AA9B-CCE4-6CB9-39F1E6FAC54D}" dt="2025-05-26T13:35:14.368" v="449"/>
        <pc:sldMkLst>
          <pc:docMk/>
          <pc:sldMk cId="0" sldId="262"/>
        </pc:sldMkLst>
        <pc:spChg chg="mod">
          <ac:chgData name="ELENI NIKOLAOU" userId="S::ele.nikolaou@aueb.gr::2a58b82d-057b-4744-a3e3-e7a7ee53d62f" providerId="AD" clId="Web-{B607DF79-AA9B-CCE4-6CB9-39F1E6FAC54D}" dt="2025-05-26T13:12:54.008" v="77" actId="1076"/>
          <ac:spMkLst>
            <pc:docMk/>
            <pc:sldMk cId="0" sldId="262"/>
            <ac:spMk id="2" creationId="{00000000-0000-0000-0000-000000000000}"/>
          </ac:spMkLst>
        </pc:spChg>
        <pc:spChg chg="mod">
          <ac:chgData name="ELENI NIKOLAOU" userId="S::ele.nikolaou@aueb.gr::2a58b82d-057b-4744-a3e3-e7a7ee53d62f" providerId="AD" clId="Web-{B607DF79-AA9B-CCE4-6CB9-39F1E6FAC54D}" dt="2025-05-26T13:15:24.931" v="82" actId="1076"/>
          <ac:spMkLst>
            <pc:docMk/>
            <pc:sldMk cId="0" sldId="262"/>
            <ac:spMk id="6" creationId="{00000000-0000-0000-0000-000000000000}"/>
          </ac:spMkLst>
        </pc:spChg>
        <pc:spChg chg="mod">
          <ac:chgData name="ELENI NIKOLAOU" userId="S::ele.nikolaou@aueb.gr::2a58b82d-057b-4744-a3e3-e7a7ee53d62f" providerId="AD" clId="Web-{B607DF79-AA9B-CCE4-6CB9-39F1E6FAC54D}" dt="2025-05-26T13:15:24.947" v="83" actId="1076"/>
          <ac:spMkLst>
            <pc:docMk/>
            <pc:sldMk cId="0" sldId="262"/>
            <ac:spMk id="7" creationId="{00000000-0000-0000-0000-000000000000}"/>
          </ac:spMkLst>
        </pc:spChg>
        <pc:spChg chg="mod">
          <ac:chgData name="ELENI NIKOLAOU" userId="S::ele.nikolaou@aueb.gr::2a58b82d-057b-4744-a3e3-e7a7ee53d62f" providerId="AD" clId="Web-{B607DF79-AA9B-CCE4-6CB9-39F1E6FAC54D}" dt="2025-05-26T13:15:24.963" v="84" actId="1076"/>
          <ac:spMkLst>
            <pc:docMk/>
            <pc:sldMk cId="0" sldId="262"/>
            <ac:spMk id="8" creationId="{00000000-0000-0000-0000-000000000000}"/>
          </ac:spMkLst>
        </pc:spChg>
        <pc:spChg chg="mod">
          <ac:chgData name="ELENI NIKOLAOU" userId="S::ele.nikolaou@aueb.gr::2a58b82d-057b-4744-a3e3-e7a7ee53d62f" providerId="AD" clId="Web-{B607DF79-AA9B-CCE4-6CB9-39F1E6FAC54D}" dt="2025-05-26T13:15:24.978" v="85" actId="1076"/>
          <ac:spMkLst>
            <pc:docMk/>
            <pc:sldMk cId="0" sldId="262"/>
            <ac:spMk id="9" creationId="{00000000-0000-0000-0000-000000000000}"/>
          </ac:spMkLst>
        </pc:spChg>
        <pc:spChg chg="mod">
          <ac:chgData name="ELENI NIKOLAOU" userId="S::ele.nikolaou@aueb.gr::2a58b82d-057b-4744-a3e3-e7a7ee53d62f" providerId="AD" clId="Web-{B607DF79-AA9B-CCE4-6CB9-39F1E6FAC54D}" dt="2025-05-26T13:16:53.058" v="94" actId="1076"/>
          <ac:spMkLst>
            <pc:docMk/>
            <pc:sldMk cId="0" sldId="262"/>
            <ac:spMk id="10" creationId="{00000000-0000-0000-0000-000000000000}"/>
          </ac:spMkLst>
        </pc:spChg>
        <pc:spChg chg="mod">
          <ac:chgData name="ELENI NIKOLAOU" userId="S::ele.nikolaou@aueb.gr::2a58b82d-057b-4744-a3e3-e7a7ee53d62f" providerId="AD" clId="Web-{B607DF79-AA9B-CCE4-6CB9-39F1E6FAC54D}" dt="2025-05-26T13:15:24.994" v="86" actId="1076"/>
          <ac:spMkLst>
            <pc:docMk/>
            <pc:sldMk cId="0" sldId="262"/>
            <ac:spMk id="12" creationId="{00000000-0000-0000-0000-000000000000}"/>
          </ac:spMkLst>
        </pc:spChg>
        <pc:spChg chg="mod">
          <ac:chgData name="ELENI NIKOLAOU" userId="S::ele.nikolaou@aueb.gr::2a58b82d-057b-4744-a3e3-e7a7ee53d62f" providerId="AD" clId="Web-{B607DF79-AA9B-CCE4-6CB9-39F1E6FAC54D}" dt="2025-05-26T13:15:25.010" v="87" actId="1076"/>
          <ac:spMkLst>
            <pc:docMk/>
            <pc:sldMk cId="0" sldId="262"/>
            <ac:spMk id="13" creationId="{00000000-0000-0000-0000-000000000000}"/>
          </ac:spMkLst>
        </pc:spChg>
        <pc:grpChg chg="mod">
          <ac:chgData name="ELENI NIKOLAOU" userId="S::ele.nikolaou@aueb.gr::2a58b82d-057b-4744-a3e3-e7a7ee53d62f" providerId="AD" clId="Web-{B607DF79-AA9B-CCE4-6CB9-39F1E6FAC54D}" dt="2025-05-26T13:12:54.008" v="76" actId="1076"/>
          <ac:grpSpMkLst>
            <pc:docMk/>
            <pc:sldMk cId="0" sldId="262"/>
            <ac:grpSpMk id="3" creationId="{00000000-0000-0000-0000-000000000000}"/>
          </ac:grpSpMkLst>
        </pc:grpChg>
      </pc:sldChg>
      <pc:sldChg chg="modSp">
        <pc:chgData name="ELENI NIKOLAOU" userId="S::ele.nikolaou@aueb.gr::2a58b82d-057b-4744-a3e3-e7a7ee53d62f" providerId="AD" clId="Web-{B607DF79-AA9B-CCE4-6CB9-39F1E6FAC54D}" dt="2025-05-26T13:17:09.464" v="96" actId="14100"/>
        <pc:sldMkLst>
          <pc:docMk/>
          <pc:sldMk cId="0" sldId="264"/>
        </pc:sldMkLst>
        <pc:grpChg chg="mod">
          <ac:chgData name="ELENI NIKOLAOU" userId="S::ele.nikolaou@aueb.gr::2a58b82d-057b-4744-a3e3-e7a7ee53d62f" providerId="AD" clId="Web-{B607DF79-AA9B-CCE4-6CB9-39F1E6FAC54D}" dt="2025-05-26T13:17:09.464" v="96" actId="14100"/>
          <ac:grpSpMkLst>
            <pc:docMk/>
            <pc:sldMk cId="0" sldId="264"/>
            <ac:grpSpMk id="3" creationId="{00000000-0000-0000-0000-000000000000}"/>
          </ac:grpSpMkLst>
        </pc:grpChg>
      </pc:sldChg>
      <pc:sldChg chg="modSp">
        <pc:chgData name="ELENI NIKOLAOU" userId="S::ele.nikolaou@aueb.gr::2a58b82d-057b-4744-a3e3-e7a7ee53d62f" providerId="AD" clId="Web-{B607DF79-AA9B-CCE4-6CB9-39F1E6FAC54D}" dt="2025-05-26T13:10:13.896" v="61"/>
        <pc:sldMkLst>
          <pc:docMk/>
          <pc:sldMk cId="0" sldId="269"/>
        </pc:sldMkLst>
        <pc:spChg chg="mod">
          <ac:chgData name="ELENI NIKOLAOU" userId="S::ele.nikolaou@aueb.gr::2a58b82d-057b-4744-a3e3-e7a7ee53d62f" providerId="AD" clId="Web-{B607DF79-AA9B-CCE4-6CB9-39F1E6FAC54D}" dt="2025-05-26T13:10:13.896" v="61"/>
          <ac:spMkLst>
            <pc:docMk/>
            <pc:sldMk cId="0" sldId="269"/>
            <ac:spMk id="6" creationId="{00000000-0000-0000-0000-000000000000}"/>
          </ac:spMkLst>
        </pc:spChg>
      </pc:sldChg>
      <pc:sldChg chg="modSp">
        <pc:chgData name="ELENI NIKOLAOU" userId="S::ele.nikolaou@aueb.gr::2a58b82d-057b-4744-a3e3-e7a7ee53d62f" providerId="AD" clId="Web-{B607DF79-AA9B-CCE4-6CB9-39F1E6FAC54D}" dt="2025-05-26T13:57:16.774" v="753" actId="20577"/>
        <pc:sldMkLst>
          <pc:docMk/>
          <pc:sldMk cId="0" sldId="271"/>
        </pc:sldMkLst>
        <pc:spChg chg="mod">
          <ac:chgData name="ELENI NIKOLAOU" userId="S::ele.nikolaou@aueb.gr::2a58b82d-057b-4744-a3e3-e7a7ee53d62f" providerId="AD" clId="Web-{B607DF79-AA9B-CCE4-6CB9-39F1E6FAC54D}" dt="2025-05-26T13:10:32.334" v="63"/>
          <ac:spMkLst>
            <pc:docMk/>
            <pc:sldMk cId="0" sldId="271"/>
            <ac:spMk id="5" creationId="{00000000-0000-0000-0000-000000000000}"/>
          </ac:spMkLst>
        </pc:spChg>
        <pc:spChg chg="mod">
          <ac:chgData name="ELENI NIKOLAOU" userId="S::ele.nikolaou@aueb.gr::2a58b82d-057b-4744-a3e3-e7a7ee53d62f" providerId="AD" clId="Web-{B607DF79-AA9B-CCE4-6CB9-39F1E6FAC54D}" dt="2025-05-26T13:57:16.774" v="753" actId="20577"/>
          <ac:spMkLst>
            <pc:docMk/>
            <pc:sldMk cId="0" sldId="271"/>
            <ac:spMk id="8" creationId="{00000000-0000-0000-0000-000000000000}"/>
          </ac:spMkLst>
        </pc:spChg>
        <pc:spChg chg="mod">
          <ac:chgData name="ELENI NIKOLAOU" userId="S::ele.nikolaou@aueb.gr::2a58b82d-057b-4744-a3e3-e7a7ee53d62f" providerId="AD" clId="Web-{B607DF79-AA9B-CCE4-6CB9-39F1E6FAC54D}" dt="2025-05-26T13:10:48.084" v="65" actId="20577"/>
          <ac:spMkLst>
            <pc:docMk/>
            <pc:sldMk cId="0" sldId="271"/>
            <ac:spMk id="9" creationId="{00000000-0000-0000-0000-000000000000}"/>
          </ac:spMkLst>
        </pc:spChg>
      </pc:sldChg>
      <pc:sldChg chg="modSp">
        <pc:chgData name="ELENI NIKOLAOU" userId="S::ele.nikolaou@aueb.gr::2a58b82d-057b-4744-a3e3-e7a7ee53d62f" providerId="AD" clId="Web-{B607DF79-AA9B-CCE4-6CB9-39F1E6FAC54D}" dt="2025-05-26T13:53:41.787" v="745" actId="1076"/>
        <pc:sldMkLst>
          <pc:docMk/>
          <pc:sldMk cId="453992913" sldId="273"/>
        </pc:sldMkLst>
        <pc:graphicFrameChg chg="mod modGraphic">
          <ac:chgData name="ELENI NIKOLAOU" userId="S::ele.nikolaou@aueb.gr::2a58b82d-057b-4744-a3e3-e7a7ee53d62f" providerId="AD" clId="Web-{B607DF79-AA9B-CCE4-6CB9-39F1E6FAC54D}" dt="2025-05-26T13:53:41.787" v="745" actId="1076"/>
          <ac:graphicFrameMkLst>
            <pc:docMk/>
            <pc:sldMk cId="453992913" sldId="273"/>
            <ac:graphicFrameMk id="2" creationId="{B20CD807-B548-C7B0-FAEB-46A9A4E2529E}"/>
          </ac:graphicFrameMkLst>
        </pc:graphicFrameChg>
      </pc:sldChg>
      <pc:sldChg chg="addSp delSp modSp add replId">
        <pc:chgData name="ELENI NIKOLAOU" userId="S::ele.nikolaou@aueb.gr::2a58b82d-057b-4744-a3e3-e7a7ee53d62f" providerId="AD" clId="Web-{B607DF79-AA9B-CCE4-6CB9-39F1E6FAC54D}" dt="2025-05-26T13:58:05.306" v="759"/>
        <pc:sldMkLst>
          <pc:docMk/>
          <pc:sldMk cId="478527069" sldId="274"/>
        </pc:sldMkLst>
        <pc:spChg chg="del">
          <ac:chgData name="ELENI NIKOLAOU" userId="S::ele.nikolaou@aueb.gr::2a58b82d-057b-4744-a3e3-e7a7ee53d62f" providerId="AD" clId="Web-{B607DF79-AA9B-CCE4-6CB9-39F1E6FAC54D}" dt="2025-05-26T13:57:45.353" v="757"/>
          <ac:spMkLst>
            <pc:docMk/>
            <pc:sldMk cId="478527069" sldId="274"/>
            <ac:spMk id="3" creationId="{A50FE5C0-B414-FBA4-FD1E-0E36894A0857}"/>
          </ac:spMkLst>
        </pc:spChg>
        <pc:spChg chg="del">
          <ac:chgData name="ELENI NIKOLAOU" userId="S::ele.nikolaou@aueb.gr::2a58b82d-057b-4744-a3e3-e7a7ee53d62f" providerId="AD" clId="Web-{B607DF79-AA9B-CCE4-6CB9-39F1E6FAC54D}" dt="2025-05-26T13:57:45.353" v="756"/>
          <ac:spMkLst>
            <pc:docMk/>
            <pc:sldMk cId="478527069" sldId="274"/>
            <ac:spMk id="4" creationId="{C364D50C-5FC4-10DF-1ED9-ED49C43BD978}"/>
          </ac:spMkLst>
        </pc:spChg>
        <pc:spChg chg="del">
          <ac:chgData name="ELENI NIKOLAOU" userId="S::ele.nikolaou@aueb.gr::2a58b82d-057b-4744-a3e3-e7a7ee53d62f" providerId="AD" clId="Web-{B607DF79-AA9B-CCE4-6CB9-39F1E6FAC54D}" dt="2025-05-26T13:57:45.353" v="755"/>
          <ac:spMkLst>
            <pc:docMk/>
            <pc:sldMk cId="478527069" sldId="274"/>
            <ac:spMk id="5" creationId="{171EA9D1-0844-10F5-6D2E-2042C9E14629}"/>
          </ac:spMkLst>
        </pc:spChg>
        <pc:graphicFrameChg chg="add del mod">
          <ac:chgData name="ELENI NIKOLAOU" userId="S::ele.nikolaou@aueb.gr::2a58b82d-057b-4744-a3e3-e7a7ee53d62f" providerId="AD" clId="Web-{B607DF79-AA9B-CCE4-6CB9-39F1E6FAC54D}" dt="2025-05-26T13:58:05.306" v="759"/>
          <ac:graphicFrameMkLst>
            <pc:docMk/>
            <pc:sldMk cId="478527069" sldId="274"/>
            <ac:graphicFrameMk id="8" creationId="{134ABAF7-F5FF-93A2-4FE7-C29FD6807DED}"/>
          </ac:graphicFrameMkLst>
        </pc:graphicFrameChg>
      </pc:sldChg>
    </pc:docChg>
  </pc:docChgLst>
  <pc:docChgLst>
    <pc:chgData name="AIKATERINI PETROULIA" userId="S::aik.petroulia@aueb.gr::5eba5158-5098-4040-90e1-4f2ea1357c43" providerId="AD" clId="Web-{0305CAC5-BDDE-E525-F2BE-7779AC3A2AB6}"/>
    <pc:docChg chg="addSld modSld">
      <pc:chgData name="AIKATERINI PETROULIA" userId="S::aik.petroulia@aueb.gr::5eba5158-5098-4040-90e1-4f2ea1357c43" providerId="AD" clId="Web-{0305CAC5-BDDE-E525-F2BE-7779AC3A2AB6}" dt="2025-05-26T14:22:45.908" v="1895"/>
      <pc:docMkLst>
        <pc:docMk/>
      </pc:docMkLst>
      <pc:sldChg chg="modSp">
        <pc:chgData name="AIKATERINI PETROULIA" userId="S::aik.petroulia@aueb.gr::5eba5158-5098-4040-90e1-4f2ea1357c43" providerId="AD" clId="Web-{0305CAC5-BDDE-E525-F2BE-7779AC3A2AB6}" dt="2025-05-26T13:04:16.271" v="1" actId="20577"/>
        <pc:sldMkLst>
          <pc:docMk/>
          <pc:sldMk cId="0" sldId="257"/>
        </pc:sldMkLst>
        <pc:spChg chg="mod">
          <ac:chgData name="AIKATERINI PETROULIA" userId="S::aik.petroulia@aueb.gr::5eba5158-5098-4040-90e1-4f2ea1357c43" providerId="AD" clId="Web-{0305CAC5-BDDE-E525-F2BE-7779AC3A2AB6}" dt="2025-05-26T13:04:16.271" v="1" actId="20577"/>
          <ac:spMkLst>
            <pc:docMk/>
            <pc:sldMk cId="0" sldId="257"/>
            <ac:spMk id="13" creationId="{00000000-0000-0000-0000-000000000000}"/>
          </ac:spMkLst>
        </pc:spChg>
      </pc:sldChg>
      <pc:sldChg chg="modSp">
        <pc:chgData name="AIKATERINI PETROULIA" userId="S::aik.petroulia@aueb.gr::5eba5158-5098-4040-90e1-4f2ea1357c43" providerId="AD" clId="Web-{0305CAC5-BDDE-E525-F2BE-7779AC3A2AB6}" dt="2025-05-26T13:04:26.771" v="3" actId="20577"/>
        <pc:sldMkLst>
          <pc:docMk/>
          <pc:sldMk cId="0" sldId="258"/>
        </pc:sldMkLst>
        <pc:spChg chg="mod">
          <ac:chgData name="AIKATERINI PETROULIA" userId="S::aik.petroulia@aueb.gr::5eba5158-5098-4040-90e1-4f2ea1357c43" providerId="AD" clId="Web-{0305CAC5-BDDE-E525-F2BE-7779AC3A2AB6}" dt="2025-05-26T13:04:26.771" v="3" actId="20577"/>
          <ac:spMkLst>
            <pc:docMk/>
            <pc:sldMk cId="0" sldId="258"/>
            <ac:spMk id="6" creationId="{00000000-0000-0000-0000-000000000000}"/>
          </ac:spMkLst>
        </pc:spChg>
      </pc:sldChg>
      <pc:sldChg chg="modSp">
        <pc:chgData name="AIKATERINI PETROULIA" userId="S::aik.petroulia@aueb.gr::5eba5158-5098-4040-90e1-4f2ea1357c43" providerId="AD" clId="Web-{0305CAC5-BDDE-E525-F2BE-7779AC3A2AB6}" dt="2025-05-26T13:05:19.820" v="15" actId="20577"/>
        <pc:sldMkLst>
          <pc:docMk/>
          <pc:sldMk cId="0" sldId="259"/>
        </pc:sldMkLst>
        <pc:spChg chg="mod">
          <ac:chgData name="AIKATERINI PETROULIA" userId="S::aik.petroulia@aueb.gr::5eba5158-5098-4040-90e1-4f2ea1357c43" providerId="AD" clId="Web-{0305CAC5-BDDE-E525-F2BE-7779AC3A2AB6}" dt="2025-05-26T13:04:39.928" v="5" actId="20577"/>
          <ac:spMkLst>
            <pc:docMk/>
            <pc:sldMk cId="0" sldId="259"/>
            <ac:spMk id="9" creationId="{00000000-0000-0000-0000-000000000000}"/>
          </ac:spMkLst>
        </pc:spChg>
        <pc:spChg chg="mod">
          <ac:chgData name="AIKATERINI PETROULIA" userId="S::aik.petroulia@aueb.gr::5eba5158-5098-4040-90e1-4f2ea1357c43" providerId="AD" clId="Web-{0305CAC5-BDDE-E525-F2BE-7779AC3A2AB6}" dt="2025-05-26T13:04:47.881" v="7" actId="20577"/>
          <ac:spMkLst>
            <pc:docMk/>
            <pc:sldMk cId="0" sldId="259"/>
            <ac:spMk id="12" creationId="{00000000-0000-0000-0000-000000000000}"/>
          </ac:spMkLst>
        </pc:spChg>
        <pc:spChg chg="mod">
          <ac:chgData name="AIKATERINI PETROULIA" userId="S::aik.petroulia@aueb.gr::5eba5158-5098-4040-90e1-4f2ea1357c43" providerId="AD" clId="Web-{0305CAC5-BDDE-E525-F2BE-7779AC3A2AB6}" dt="2025-05-26T13:04:57.882" v="10" actId="20577"/>
          <ac:spMkLst>
            <pc:docMk/>
            <pc:sldMk cId="0" sldId="259"/>
            <ac:spMk id="15" creationId="{00000000-0000-0000-0000-000000000000}"/>
          </ac:spMkLst>
        </pc:spChg>
        <pc:spChg chg="mod">
          <ac:chgData name="AIKATERINI PETROULIA" userId="S::aik.petroulia@aueb.gr::5eba5158-5098-4040-90e1-4f2ea1357c43" providerId="AD" clId="Web-{0305CAC5-BDDE-E525-F2BE-7779AC3A2AB6}" dt="2025-05-26T13:05:07.445" v="13" actId="20577"/>
          <ac:spMkLst>
            <pc:docMk/>
            <pc:sldMk cId="0" sldId="259"/>
            <ac:spMk id="18" creationId="{00000000-0000-0000-0000-000000000000}"/>
          </ac:spMkLst>
        </pc:spChg>
        <pc:spChg chg="mod">
          <ac:chgData name="AIKATERINI PETROULIA" userId="S::aik.petroulia@aueb.gr::5eba5158-5098-4040-90e1-4f2ea1357c43" providerId="AD" clId="Web-{0305CAC5-BDDE-E525-F2BE-7779AC3A2AB6}" dt="2025-05-26T13:05:19.820" v="15" actId="20577"/>
          <ac:spMkLst>
            <pc:docMk/>
            <pc:sldMk cId="0" sldId="259"/>
            <ac:spMk id="19" creationId="{00000000-0000-0000-0000-000000000000}"/>
          </ac:spMkLst>
        </pc:spChg>
      </pc:sldChg>
      <pc:sldChg chg="modSp modNotes">
        <pc:chgData name="AIKATERINI PETROULIA" userId="S::aik.petroulia@aueb.gr::5eba5158-5098-4040-90e1-4f2ea1357c43" providerId="AD" clId="Web-{0305CAC5-BDDE-E525-F2BE-7779AC3A2AB6}" dt="2025-05-26T13:31:46.283" v="176"/>
        <pc:sldMkLst>
          <pc:docMk/>
          <pc:sldMk cId="0" sldId="260"/>
        </pc:sldMkLst>
        <pc:spChg chg="mod">
          <ac:chgData name="AIKATERINI PETROULIA" userId="S::aik.petroulia@aueb.gr::5eba5158-5098-4040-90e1-4f2ea1357c43" providerId="AD" clId="Web-{0305CAC5-BDDE-E525-F2BE-7779AC3A2AB6}" dt="2025-05-26T13:05:29.352" v="17" actId="20577"/>
          <ac:spMkLst>
            <pc:docMk/>
            <pc:sldMk cId="0" sldId="260"/>
            <ac:spMk id="6" creationId="{00000000-0000-0000-0000-000000000000}"/>
          </ac:spMkLst>
        </pc:spChg>
      </pc:sldChg>
      <pc:sldChg chg="modSp modNotes">
        <pc:chgData name="AIKATERINI PETROULIA" userId="S::aik.petroulia@aueb.gr::5eba5158-5098-4040-90e1-4f2ea1357c43" providerId="AD" clId="Web-{0305CAC5-BDDE-E525-F2BE-7779AC3A2AB6}" dt="2025-05-26T13:35:21.947" v="396"/>
        <pc:sldMkLst>
          <pc:docMk/>
          <pc:sldMk cId="0" sldId="262"/>
        </pc:sldMkLst>
        <pc:spChg chg="mod">
          <ac:chgData name="AIKATERINI PETROULIA" userId="S::aik.petroulia@aueb.gr::5eba5158-5098-4040-90e1-4f2ea1357c43" providerId="AD" clId="Web-{0305CAC5-BDDE-E525-F2BE-7779AC3A2AB6}" dt="2025-05-26T13:16:39.719" v="41" actId="1076"/>
          <ac:spMkLst>
            <pc:docMk/>
            <pc:sldMk cId="0" sldId="262"/>
            <ac:spMk id="2" creationId="{00000000-0000-0000-0000-000000000000}"/>
          </ac:spMkLst>
        </pc:spChg>
        <pc:spChg chg="mod">
          <ac:chgData name="AIKATERINI PETROULIA" userId="S::aik.petroulia@aueb.gr::5eba5158-5098-4040-90e1-4f2ea1357c43" providerId="AD" clId="Web-{0305CAC5-BDDE-E525-F2BE-7779AC3A2AB6}" dt="2025-05-26T13:06:05.415" v="27" actId="20577"/>
          <ac:spMkLst>
            <pc:docMk/>
            <pc:sldMk cId="0" sldId="262"/>
            <ac:spMk id="5" creationId="{00000000-0000-0000-0000-000000000000}"/>
          </ac:spMkLst>
        </pc:spChg>
        <pc:spChg chg="mod">
          <ac:chgData name="AIKATERINI PETROULIA" userId="S::aik.petroulia@aueb.gr::5eba5158-5098-4040-90e1-4f2ea1357c43" providerId="AD" clId="Web-{0305CAC5-BDDE-E525-F2BE-7779AC3A2AB6}" dt="2025-05-26T13:15:25.326" v="39" actId="14100"/>
          <ac:spMkLst>
            <pc:docMk/>
            <pc:sldMk cId="0" sldId="262"/>
            <ac:spMk id="6" creationId="{00000000-0000-0000-0000-000000000000}"/>
          </ac:spMkLst>
        </pc:spChg>
        <pc:spChg chg="mod">
          <ac:chgData name="AIKATERINI PETROULIA" userId="S::aik.petroulia@aueb.gr::5eba5158-5098-4040-90e1-4f2ea1357c43" providerId="AD" clId="Web-{0305CAC5-BDDE-E525-F2BE-7779AC3A2AB6}" dt="2025-05-26T13:15:19.201" v="38" actId="14100"/>
          <ac:spMkLst>
            <pc:docMk/>
            <pc:sldMk cId="0" sldId="262"/>
            <ac:spMk id="8" creationId="{00000000-0000-0000-0000-000000000000}"/>
          </ac:spMkLst>
        </pc:spChg>
        <pc:spChg chg="mod">
          <ac:chgData name="AIKATERINI PETROULIA" userId="S::aik.petroulia@aueb.gr::5eba5158-5098-4040-90e1-4f2ea1357c43" providerId="AD" clId="Web-{0305CAC5-BDDE-E525-F2BE-7779AC3A2AB6}" dt="2025-05-26T13:05:59.509" v="25" actId="20577"/>
          <ac:spMkLst>
            <pc:docMk/>
            <pc:sldMk cId="0" sldId="262"/>
            <ac:spMk id="13" creationId="{00000000-0000-0000-0000-000000000000}"/>
          </ac:spMkLst>
        </pc:spChg>
      </pc:sldChg>
      <pc:sldChg chg="modNotes">
        <pc:chgData name="AIKATERINI PETROULIA" userId="S::aik.petroulia@aueb.gr::5eba5158-5098-4040-90e1-4f2ea1357c43" providerId="AD" clId="Web-{0305CAC5-BDDE-E525-F2BE-7779AC3A2AB6}" dt="2025-05-26T13:36:00.120" v="399"/>
        <pc:sldMkLst>
          <pc:docMk/>
          <pc:sldMk cId="0" sldId="263"/>
        </pc:sldMkLst>
      </pc:sldChg>
      <pc:sldChg chg="modSp modNotes">
        <pc:chgData name="AIKATERINI PETROULIA" userId="S::aik.petroulia@aueb.gr::5eba5158-5098-4040-90e1-4f2ea1357c43" providerId="AD" clId="Web-{0305CAC5-BDDE-E525-F2BE-7779AC3A2AB6}" dt="2025-05-26T13:53:53.252" v="1066"/>
        <pc:sldMkLst>
          <pc:docMk/>
          <pc:sldMk cId="0" sldId="264"/>
        </pc:sldMkLst>
        <pc:spChg chg="mod">
          <ac:chgData name="AIKATERINI PETROULIA" userId="S::aik.petroulia@aueb.gr::5eba5158-5098-4040-90e1-4f2ea1357c43" providerId="AD" clId="Web-{0305CAC5-BDDE-E525-F2BE-7779AC3A2AB6}" dt="2025-05-26T13:06:33.229" v="30" actId="20577"/>
          <ac:spMkLst>
            <pc:docMk/>
            <pc:sldMk cId="0" sldId="264"/>
            <ac:spMk id="16" creationId="{00000000-0000-0000-0000-000000000000}"/>
          </ac:spMkLst>
        </pc:spChg>
        <pc:spChg chg="mod">
          <ac:chgData name="AIKATERINI PETROULIA" userId="S::aik.petroulia@aueb.gr::5eba5158-5098-4040-90e1-4f2ea1357c43" providerId="AD" clId="Web-{0305CAC5-BDDE-E525-F2BE-7779AC3A2AB6}" dt="2025-05-26T13:06:40.167" v="32" actId="20577"/>
          <ac:spMkLst>
            <pc:docMk/>
            <pc:sldMk cId="0" sldId="264"/>
            <ac:spMk id="18" creationId="{00000000-0000-0000-0000-000000000000}"/>
          </ac:spMkLst>
        </pc:spChg>
        <pc:spChg chg="mod">
          <ac:chgData name="AIKATERINI PETROULIA" userId="S::aik.petroulia@aueb.gr::5eba5158-5098-4040-90e1-4f2ea1357c43" providerId="AD" clId="Web-{0305CAC5-BDDE-E525-F2BE-7779AC3A2AB6}" dt="2025-05-26T13:06:47.870" v="35" actId="20577"/>
          <ac:spMkLst>
            <pc:docMk/>
            <pc:sldMk cId="0" sldId="264"/>
            <ac:spMk id="20" creationId="{00000000-0000-0000-0000-000000000000}"/>
          </ac:spMkLst>
        </pc:spChg>
      </pc:sldChg>
      <pc:sldChg chg="modSp modNotes">
        <pc:chgData name="AIKATERINI PETROULIA" userId="S::aik.petroulia@aueb.gr::5eba5158-5098-4040-90e1-4f2ea1357c43" providerId="AD" clId="Web-{0305CAC5-BDDE-E525-F2BE-7779AC3A2AB6}" dt="2025-05-26T14:06:35.389" v="1173"/>
        <pc:sldMkLst>
          <pc:docMk/>
          <pc:sldMk cId="0" sldId="265"/>
        </pc:sldMkLst>
        <pc:spChg chg="mod">
          <ac:chgData name="AIKATERINI PETROULIA" userId="S::aik.petroulia@aueb.gr::5eba5158-5098-4040-90e1-4f2ea1357c43" providerId="AD" clId="Web-{0305CAC5-BDDE-E525-F2BE-7779AC3A2AB6}" dt="2025-05-26T13:06:59.870" v="37" actId="20577"/>
          <ac:spMkLst>
            <pc:docMk/>
            <pc:sldMk cId="0" sldId="265"/>
            <ac:spMk id="5" creationId="{00000000-0000-0000-0000-000000000000}"/>
          </ac:spMkLst>
        </pc:spChg>
      </pc:sldChg>
      <pc:sldChg chg="modSp modNotes">
        <pc:chgData name="AIKATERINI PETROULIA" userId="S::aik.petroulia@aueb.gr::5eba5158-5098-4040-90e1-4f2ea1357c43" providerId="AD" clId="Web-{0305CAC5-BDDE-E525-F2BE-7779AC3A2AB6}" dt="2025-05-26T14:11:33.790" v="1506"/>
        <pc:sldMkLst>
          <pc:docMk/>
          <pc:sldMk cId="0" sldId="270"/>
        </pc:sldMkLst>
        <pc:spChg chg="mod">
          <ac:chgData name="AIKATERINI PETROULIA" userId="S::aik.petroulia@aueb.gr::5eba5158-5098-4040-90e1-4f2ea1357c43" providerId="AD" clId="Web-{0305CAC5-BDDE-E525-F2BE-7779AC3A2AB6}" dt="2025-05-26T14:07:42.720" v="1235" actId="20577"/>
          <ac:spMkLst>
            <pc:docMk/>
            <pc:sldMk cId="0" sldId="270"/>
            <ac:spMk id="7" creationId="{00000000-0000-0000-0000-000000000000}"/>
          </ac:spMkLst>
        </pc:spChg>
      </pc:sldChg>
      <pc:sldChg chg="modNotes">
        <pc:chgData name="AIKATERINI PETROULIA" userId="S::aik.petroulia@aueb.gr::5eba5158-5098-4040-90e1-4f2ea1357c43" providerId="AD" clId="Web-{0305CAC5-BDDE-E525-F2BE-7779AC3A2AB6}" dt="2025-05-26T14:22:45.908" v="1895"/>
        <pc:sldMkLst>
          <pc:docMk/>
          <pc:sldMk cId="0" sldId="271"/>
        </pc:sldMkLst>
      </pc:sldChg>
      <pc:sldChg chg="addSp delSp new">
        <pc:chgData name="AIKATERINI PETROULIA" userId="S::aik.petroulia@aueb.gr::5eba5158-5098-4040-90e1-4f2ea1357c43" providerId="AD" clId="Web-{0305CAC5-BDDE-E525-F2BE-7779AC3A2AB6}" dt="2025-05-26T13:48:45.163" v="966"/>
        <pc:sldMkLst>
          <pc:docMk/>
          <pc:sldMk cId="453992913" sldId="273"/>
        </pc:sldMkLst>
        <pc:spChg chg="add">
          <ac:chgData name="AIKATERINI PETROULIA" userId="S::aik.petroulia@aueb.gr::5eba5158-5098-4040-90e1-4f2ea1357c43" providerId="AD" clId="Web-{0305CAC5-BDDE-E525-F2BE-7779AC3A2AB6}" dt="2025-05-26T13:43:41.309" v="807"/>
          <ac:spMkLst>
            <pc:docMk/>
            <pc:sldMk cId="453992913" sldId="273"/>
            <ac:spMk id="3" creationId="{447861A7-D00F-4A44-5B53-1A9258D9647A}"/>
          </ac:spMkLst>
        </pc:spChg>
        <pc:spChg chg="add del">
          <ac:chgData name="AIKATERINI PETROULIA" userId="S::aik.petroulia@aueb.gr::5eba5158-5098-4040-90e1-4f2ea1357c43" providerId="AD" clId="Web-{0305CAC5-BDDE-E525-F2BE-7779AC3A2AB6}" dt="2025-05-26T13:48:45.163" v="966"/>
          <ac:spMkLst>
            <pc:docMk/>
            <pc:sldMk cId="453992913" sldId="273"/>
            <ac:spMk id="5" creationId="{5F235953-2655-CCEC-5BF5-BBD96EEEFE1C}"/>
          </ac:spMkLst>
        </pc:spChg>
      </pc:sldChg>
    </pc:docChg>
  </pc:docChgLst>
  <pc:docChgLst>
    <pc:chgData name="ELENI NIKOLAOU" userId="2a58b82d-057b-4744-a3e3-e7a7ee53d62f" providerId="ADAL" clId="{3EAA219D-52C1-4D93-BE58-E225D875AA58}"/>
    <pc:docChg chg="undo redo custSel modSld">
      <pc:chgData name="ELENI NIKOLAOU" userId="2a58b82d-057b-4744-a3e3-e7a7ee53d62f" providerId="ADAL" clId="{3EAA219D-52C1-4D93-BE58-E225D875AA58}" dt="2025-05-26T14:26:40.027" v="98" actId="20577"/>
      <pc:docMkLst>
        <pc:docMk/>
      </pc:docMkLst>
      <pc:sldChg chg="modNotesTx">
        <pc:chgData name="ELENI NIKOLAOU" userId="2a58b82d-057b-4744-a3e3-e7a7ee53d62f" providerId="ADAL" clId="{3EAA219D-52C1-4D93-BE58-E225D875AA58}" dt="2025-05-26T14:26:28.228" v="96" actId="6549"/>
        <pc:sldMkLst>
          <pc:docMk/>
          <pc:sldMk cId="0" sldId="257"/>
        </pc:sldMkLst>
      </pc:sldChg>
      <pc:sldChg chg="modNotesTx">
        <pc:chgData name="ELENI NIKOLAOU" userId="2a58b82d-057b-4744-a3e3-e7a7ee53d62f" providerId="ADAL" clId="{3EAA219D-52C1-4D93-BE58-E225D875AA58}" dt="2025-05-26T14:26:26.381" v="95" actId="6549"/>
        <pc:sldMkLst>
          <pc:docMk/>
          <pc:sldMk cId="0" sldId="258"/>
        </pc:sldMkLst>
      </pc:sldChg>
      <pc:sldChg chg="modNotesTx">
        <pc:chgData name="ELENI NIKOLAOU" userId="2a58b82d-057b-4744-a3e3-e7a7ee53d62f" providerId="ADAL" clId="{3EAA219D-52C1-4D93-BE58-E225D875AA58}" dt="2025-05-26T14:26:24.008" v="94" actId="6549"/>
        <pc:sldMkLst>
          <pc:docMk/>
          <pc:sldMk cId="0" sldId="259"/>
        </pc:sldMkLst>
      </pc:sldChg>
      <pc:sldChg chg="modNotesTx">
        <pc:chgData name="ELENI NIKOLAOU" userId="2a58b82d-057b-4744-a3e3-e7a7ee53d62f" providerId="ADAL" clId="{3EAA219D-52C1-4D93-BE58-E225D875AA58}" dt="2025-05-26T14:26:02.468" v="79" actId="6549"/>
        <pc:sldMkLst>
          <pc:docMk/>
          <pc:sldMk cId="0" sldId="260"/>
        </pc:sldMkLst>
      </pc:sldChg>
      <pc:sldChg chg="modNotesTx">
        <pc:chgData name="ELENI NIKOLAOU" userId="2a58b82d-057b-4744-a3e3-e7a7ee53d62f" providerId="ADAL" clId="{3EAA219D-52C1-4D93-BE58-E225D875AA58}" dt="2025-05-26T14:26:02.045" v="78" actId="6549"/>
        <pc:sldMkLst>
          <pc:docMk/>
          <pc:sldMk cId="0" sldId="261"/>
        </pc:sldMkLst>
      </pc:sldChg>
      <pc:sldChg chg="modNotesTx">
        <pc:chgData name="ELENI NIKOLAOU" userId="2a58b82d-057b-4744-a3e3-e7a7ee53d62f" providerId="ADAL" clId="{3EAA219D-52C1-4D93-BE58-E225D875AA58}" dt="2025-05-26T14:26:01.631" v="77" actId="6549"/>
        <pc:sldMkLst>
          <pc:docMk/>
          <pc:sldMk cId="0" sldId="262"/>
        </pc:sldMkLst>
      </pc:sldChg>
      <pc:sldChg chg="modNotesTx">
        <pc:chgData name="ELENI NIKOLAOU" userId="2a58b82d-057b-4744-a3e3-e7a7ee53d62f" providerId="ADAL" clId="{3EAA219D-52C1-4D93-BE58-E225D875AA58}" dt="2025-05-26T14:26:01.213" v="76" actId="6549"/>
        <pc:sldMkLst>
          <pc:docMk/>
          <pc:sldMk cId="0" sldId="263"/>
        </pc:sldMkLst>
      </pc:sldChg>
      <pc:sldChg chg="modSp mod">
        <pc:chgData name="ELENI NIKOLAOU" userId="2a58b82d-057b-4744-a3e3-e7a7ee53d62f" providerId="ADAL" clId="{3EAA219D-52C1-4D93-BE58-E225D875AA58}" dt="2025-05-26T14:00:59.491" v="47" actId="404"/>
        <pc:sldMkLst>
          <pc:docMk/>
          <pc:sldMk cId="0" sldId="267"/>
        </pc:sldMkLst>
        <pc:spChg chg="mod">
          <ac:chgData name="ELENI NIKOLAOU" userId="2a58b82d-057b-4744-a3e3-e7a7ee53d62f" providerId="ADAL" clId="{3EAA219D-52C1-4D93-BE58-E225D875AA58}" dt="2025-05-26T14:00:59.491" v="47" actId="404"/>
          <ac:spMkLst>
            <pc:docMk/>
            <pc:sldMk cId="0" sldId="267"/>
            <ac:spMk id="6" creationId="{00000000-0000-0000-0000-000000000000}"/>
          </ac:spMkLst>
        </pc:spChg>
      </pc:sldChg>
      <pc:sldChg chg="addSp delSp modSp mod">
        <pc:chgData name="ELENI NIKOLAOU" userId="2a58b82d-057b-4744-a3e3-e7a7ee53d62f" providerId="ADAL" clId="{3EAA219D-52C1-4D93-BE58-E225D875AA58}" dt="2025-05-26T14:26:40.027" v="98" actId="20577"/>
        <pc:sldMkLst>
          <pc:docMk/>
          <pc:sldMk cId="478527069" sldId="274"/>
        </pc:sldMkLst>
        <pc:spChg chg="mod">
          <ac:chgData name="ELENI NIKOLAOU" userId="2a58b82d-057b-4744-a3e3-e7a7ee53d62f" providerId="ADAL" clId="{3EAA219D-52C1-4D93-BE58-E225D875AA58}" dt="2025-05-26T14:26:40.027" v="98" actId="20577"/>
          <ac:spMkLst>
            <pc:docMk/>
            <pc:sldMk cId="478527069" sldId="274"/>
            <ac:spMk id="6" creationId="{07644AB9-9919-5436-D77B-A84B417086AE}"/>
          </ac:spMkLst>
        </pc:spChg>
        <pc:graphicFrameChg chg="add del mod">
          <ac:chgData name="ELENI NIKOLAOU" userId="2a58b82d-057b-4744-a3e3-e7a7ee53d62f" providerId="ADAL" clId="{3EAA219D-52C1-4D93-BE58-E225D875AA58}" dt="2025-05-26T13:58:48.586" v="1" actId="478"/>
          <ac:graphicFrameMkLst>
            <pc:docMk/>
            <pc:sldMk cId="478527069" sldId="274"/>
            <ac:graphicFrameMk id="3" creationId="{95A4B9AF-79D7-A6A5-DF69-78BD18AA4F0A}"/>
          </ac:graphicFrameMkLst>
        </pc:graphicFrameChg>
        <pc:picChg chg="add del mod">
          <ac:chgData name="ELENI NIKOLAOU" userId="2a58b82d-057b-4744-a3e3-e7a7ee53d62f" providerId="ADAL" clId="{3EAA219D-52C1-4D93-BE58-E225D875AA58}" dt="2025-05-26T13:58:57.698" v="4" actId="478"/>
          <ac:picMkLst>
            <pc:docMk/>
            <pc:sldMk cId="478527069" sldId="274"/>
            <ac:picMk id="4" creationId="{128B4556-8C18-7987-15E7-76845D43223C}"/>
          </ac:picMkLst>
        </pc:picChg>
        <pc:picChg chg="add del mod">
          <ac:chgData name="ELENI NIKOLAOU" userId="2a58b82d-057b-4744-a3e3-e7a7ee53d62f" providerId="ADAL" clId="{3EAA219D-52C1-4D93-BE58-E225D875AA58}" dt="2025-05-26T13:59:39.627" v="8" actId="478"/>
          <ac:picMkLst>
            <pc:docMk/>
            <pc:sldMk cId="478527069" sldId="274"/>
            <ac:picMk id="5" creationId="{2A70AFBC-508A-F8DF-88F5-6A7B4A090C4E}"/>
          </ac:picMkLst>
        </pc:picChg>
        <pc:picChg chg="add mod">
          <ac:chgData name="ELENI NIKOLAOU" userId="2a58b82d-057b-4744-a3e3-e7a7ee53d62f" providerId="ADAL" clId="{3EAA219D-52C1-4D93-BE58-E225D875AA58}" dt="2025-05-26T14:00:09.331" v="12" actId="1076"/>
          <ac:picMkLst>
            <pc:docMk/>
            <pc:sldMk cId="478527069" sldId="274"/>
            <ac:picMk id="8" creationId="{AF168710-DC79-6206-F7A5-7933476B39AD}"/>
          </ac:picMkLst>
        </pc:picChg>
        <pc:picChg chg="add mod">
          <ac:chgData name="ELENI NIKOLAOU" userId="2a58b82d-057b-4744-a3e3-e7a7ee53d62f" providerId="ADAL" clId="{3EAA219D-52C1-4D93-BE58-E225D875AA58}" dt="2025-05-26T14:00:33.134" v="15" actId="14100"/>
          <ac:picMkLst>
            <pc:docMk/>
            <pc:sldMk cId="478527069" sldId="274"/>
            <ac:picMk id="10" creationId="{A17C5192-3D1C-CF49-2C92-57A70BD3CE5F}"/>
          </ac:picMkLst>
        </pc:picChg>
      </pc:sldChg>
    </pc:docChg>
  </pc:docChgLst>
  <pc:docChgLst>
    <pc:chgData name="EVGENIOS GKRITSIS" userId="72397e2c-6e60-4134-a305-03f616efaab9" providerId="ADAL" clId="{CDE37DFE-A5FE-466A-8044-F9D3F2079F04}"/>
    <pc:docChg chg="undo custSel modSld sldOrd">
      <pc:chgData name="EVGENIOS GKRITSIS" userId="72397e2c-6e60-4134-a305-03f616efaab9" providerId="ADAL" clId="{CDE37DFE-A5FE-466A-8044-F9D3F2079F04}" dt="2025-05-26T14:16:02.130" v="1319"/>
      <pc:docMkLst>
        <pc:docMk/>
      </pc:docMkLst>
      <pc:sldChg chg="modSp mod">
        <pc:chgData name="EVGENIOS GKRITSIS" userId="72397e2c-6e60-4134-a305-03f616efaab9" providerId="ADAL" clId="{CDE37DFE-A5FE-466A-8044-F9D3F2079F04}" dt="2025-05-26T13:36:23.581" v="2" actId="20577"/>
        <pc:sldMkLst>
          <pc:docMk/>
          <pc:sldMk cId="0" sldId="264"/>
        </pc:sldMkLst>
        <pc:spChg chg="mod">
          <ac:chgData name="EVGENIOS GKRITSIS" userId="72397e2c-6e60-4134-a305-03f616efaab9" providerId="ADAL" clId="{CDE37DFE-A5FE-466A-8044-F9D3F2079F04}" dt="2025-05-26T13:36:23.581" v="2" actId="20577"/>
          <ac:spMkLst>
            <pc:docMk/>
            <pc:sldMk cId="0" sldId="264"/>
            <ac:spMk id="16" creationId="{00000000-0000-0000-0000-000000000000}"/>
          </ac:spMkLst>
        </pc:spChg>
      </pc:sldChg>
      <pc:sldChg chg="modSp mod">
        <pc:chgData name="EVGENIOS GKRITSIS" userId="72397e2c-6e60-4134-a305-03f616efaab9" providerId="ADAL" clId="{CDE37DFE-A5FE-466A-8044-F9D3F2079F04}" dt="2025-05-26T13:53:19.261" v="150" actId="113"/>
        <pc:sldMkLst>
          <pc:docMk/>
          <pc:sldMk cId="0" sldId="265"/>
        </pc:sldMkLst>
        <pc:spChg chg="mod">
          <ac:chgData name="EVGENIOS GKRITSIS" userId="72397e2c-6e60-4134-a305-03f616efaab9" providerId="ADAL" clId="{CDE37DFE-A5FE-466A-8044-F9D3F2079F04}" dt="2025-05-26T13:53:19.261" v="150" actId="113"/>
          <ac:spMkLst>
            <pc:docMk/>
            <pc:sldMk cId="0" sldId="265"/>
            <ac:spMk id="4" creationId="{00000000-0000-0000-0000-000000000000}"/>
          </ac:spMkLst>
        </pc:spChg>
      </pc:sldChg>
      <pc:sldChg chg="modNotesTx">
        <pc:chgData name="EVGENIOS GKRITSIS" userId="72397e2c-6e60-4134-a305-03f616efaab9" providerId="ADAL" clId="{CDE37DFE-A5FE-466A-8044-F9D3F2079F04}" dt="2025-05-26T13:59:33.532" v="651" actId="20577"/>
        <pc:sldMkLst>
          <pc:docMk/>
          <pc:sldMk cId="0" sldId="266"/>
        </pc:sldMkLst>
      </pc:sldChg>
      <pc:sldChg chg="modNotesTx">
        <pc:chgData name="EVGENIOS GKRITSIS" userId="72397e2c-6e60-4134-a305-03f616efaab9" providerId="ADAL" clId="{CDE37DFE-A5FE-466A-8044-F9D3F2079F04}" dt="2025-05-26T14:00:32.525" v="710" actId="20577"/>
        <pc:sldMkLst>
          <pc:docMk/>
          <pc:sldMk cId="0" sldId="267"/>
        </pc:sldMkLst>
      </pc:sldChg>
      <pc:sldChg chg="modSp mod ord">
        <pc:chgData name="EVGENIOS GKRITSIS" userId="72397e2c-6e60-4134-a305-03f616efaab9" providerId="ADAL" clId="{CDE37DFE-A5FE-466A-8044-F9D3F2079F04}" dt="2025-05-26T14:16:02.130" v="1319"/>
        <pc:sldMkLst>
          <pc:docMk/>
          <pc:sldMk cId="0" sldId="268"/>
        </pc:sldMkLst>
        <pc:spChg chg="mod">
          <ac:chgData name="EVGENIOS GKRITSIS" userId="72397e2c-6e60-4134-a305-03f616efaab9" providerId="ADAL" clId="{CDE37DFE-A5FE-466A-8044-F9D3F2079F04}" dt="2025-05-26T14:01:43.742" v="872" actId="20577"/>
          <ac:spMkLst>
            <pc:docMk/>
            <pc:sldMk cId="0" sldId="268"/>
            <ac:spMk id="4" creationId="{00000000-0000-0000-0000-000000000000}"/>
          </ac:spMkLst>
        </pc:spChg>
      </pc:sldChg>
      <pc:sldChg chg="modNotesTx">
        <pc:chgData name="EVGENIOS GKRITSIS" userId="72397e2c-6e60-4134-a305-03f616efaab9" providerId="ADAL" clId="{CDE37DFE-A5FE-466A-8044-F9D3F2079F04}" dt="2025-05-26T14:07:09.579" v="1317" actId="20577"/>
        <pc:sldMkLst>
          <pc:docMk/>
          <pc:sldMk cId="0" sldId="269"/>
        </pc:sldMkLst>
      </pc:sldChg>
      <pc:sldChg chg="addSp modSp mod modNotesTx">
        <pc:chgData name="EVGENIOS GKRITSIS" userId="72397e2c-6e60-4134-a305-03f616efaab9" providerId="ADAL" clId="{CDE37DFE-A5FE-466A-8044-F9D3F2079F04}" dt="2025-05-26T13:53:25.939" v="151" actId="14734"/>
        <pc:sldMkLst>
          <pc:docMk/>
          <pc:sldMk cId="453992913" sldId="273"/>
        </pc:sldMkLst>
        <pc:spChg chg="add mod">
          <ac:chgData name="EVGENIOS GKRITSIS" userId="72397e2c-6e60-4134-a305-03f616efaab9" providerId="ADAL" clId="{CDE37DFE-A5FE-466A-8044-F9D3F2079F04}" dt="2025-05-26T13:50:54.196" v="141" actId="14100"/>
          <ac:spMkLst>
            <pc:docMk/>
            <pc:sldMk cId="453992913" sldId="273"/>
            <ac:spMk id="4" creationId="{783EBF12-EE82-3F95-85BC-6CE76AD5C973}"/>
          </ac:spMkLst>
        </pc:spChg>
        <pc:graphicFrameChg chg="add mod modGraphic">
          <ac:chgData name="EVGENIOS GKRITSIS" userId="72397e2c-6e60-4134-a305-03f616efaab9" providerId="ADAL" clId="{CDE37DFE-A5FE-466A-8044-F9D3F2079F04}" dt="2025-05-26T13:53:25.939" v="151" actId="14734"/>
          <ac:graphicFrameMkLst>
            <pc:docMk/>
            <pc:sldMk cId="453992913" sldId="273"/>
            <ac:graphicFrameMk id="2" creationId="{B20CD807-B548-C7B0-FAEB-46A9A4E2529E}"/>
          </ac:graphicFrameMkLst>
        </pc:graphicFrameChg>
      </pc:sldChg>
      <pc:sldChg chg="modNotesTx">
        <pc:chgData name="EVGENIOS GKRITSIS" userId="72397e2c-6e60-4134-a305-03f616efaab9" providerId="ADAL" clId="{CDE37DFE-A5FE-466A-8044-F9D3F2079F04}" dt="2025-05-26T14:01:21.066" v="868" actId="20577"/>
        <pc:sldMkLst>
          <pc:docMk/>
          <pc:sldMk cId="478527069" sldId="27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0040CA-F60A-4A01-BE67-5B7185EDD3AA}" type="datetimeFigureOut">
              <a:t>27/5/2025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08F76C-3D97-47DF-9087-04BC5022BB6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45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8F76C-3D97-47DF-9087-04BC5022BB6C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359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8F76C-3D97-47DF-9087-04BC5022BB6C}" type="slidenum">
              <a:rPr lang="en-GB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1191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8F76C-3D97-47DF-9087-04BC5022BB6C}" type="slidenum">
              <a:rPr lang="en-001" smtClean="0"/>
              <a:t>12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518480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8F76C-3D97-47DF-9087-04BC5022BB6C}" type="slidenum">
              <a:rPr lang="en-001" smtClean="0"/>
              <a:t>14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8445775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8F76C-3D97-47DF-9087-04BC5022BB6C}" type="slidenum">
              <a:rPr lang="en-001" smtClean="0"/>
              <a:t>15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3305430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8F76C-3D97-47DF-9087-04BC5022BB6C}" type="slidenum">
              <a:rPr lang="en-001" smtClean="0"/>
              <a:t>16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6838014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8F76C-3D97-47DF-9087-04BC5022BB6C}" type="slidenum">
              <a:rPr lang="en-GB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75023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8F76C-3D97-47DF-9087-04BC5022BB6C}" type="slidenum">
              <a:rPr lang="en-GB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484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8F76C-3D97-47DF-9087-04BC5022BB6C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503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US" strike="sngStrike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8F76C-3D97-47DF-9087-04BC5022BB6C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903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8F76C-3D97-47DF-9087-04BC5022BB6C}" type="slidenum">
              <a:rPr lang="en-GB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4998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8F76C-3D97-47DF-9087-04BC5022BB6C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6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8F76C-3D97-47DF-9087-04BC5022BB6C}" type="slidenum">
              <a:rPr lang="en-GB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960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8F76C-3D97-47DF-9087-04BC5022BB6C}" type="slidenum">
              <a:rPr lang="en-GB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591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8F76C-3D97-47DF-9087-04BC5022BB6C}" type="slidenum">
              <a:rPr lang="en-GB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935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8F76C-3D97-47DF-9087-04BC5022BB6C}" type="slidenum">
              <a:rPr lang="en-001" smtClean="0"/>
              <a:t>10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513976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jpe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3" name="Freeform 3"/>
          <p:cNvSpPr/>
          <p:nvPr/>
        </p:nvSpPr>
        <p:spPr>
          <a:xfrm>
            <a:off x="15379298" y="8311463"/>
            <a:ext cx="1880002" cy="946837"/>
          </a:xfrm>
          <a:custGeom>
            <a:avLst/>
            <a:gdLst/>
            <a:ahLst/>
            <a:cxnLst/>
            <a:rect l="l" t="t" r="r" b="b"/>
            <a:pathLst>
              <a:path w="1880002" h="946837">
                <a:moveTo>
                  <a:pt x="0" y="0"/>
                </a:moveTo>
                <a:lnTo>
                  <a:pt x="1880002" y="0"/>
                </a:lnTo>
                <a:lnTo>
                  <a:pt x="1880002" y="946837"/>
                </a:lnTo>
                <a:lnTo>
                  <a:pt x="0" y="946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4" name="Freeform 4"/>
          <p:cNvSpPr/>
          <p:nvPr/>
        </p:nvSpPr>
        <p:spPr>
          <a:xfrm>
            <a:off x="719155" y="702636"/>
            <a:ext cx="1420065" cy="1420065"/>
          </a:xfrm>
          <a:custGeom>
            <a:avLst/>
            <a:gdLst/>
            <a:ahLst/>
            <a:cxnLst/>
            <a:rect l="l" t="t" r="r" b="b"/>
            <a:pathLst>
              <a:path w="1420065" h="1420065">
                <a:moveTo>
                  <a:pt x="0" y="0"/>
                </a:moveTo>
                <a:lnTo>
                  <a:pt x="1420064" y="0"/>
                </a:lnTo>
                <a:lnTo>
                  <a:pt x="1420064" y="1420065"/>
                </a:lnTo>
                <a:lnTo>
                  <a:pt x="0" y="14200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5" name="TextBox 5"/>
          <p:cNvSpPr txBox="1"/>
          <p:nvPr/>
        </p:nvSpPr>
        <p:spPr>
          <a:xfrm>
            <a:off x="8059336" y="6394076"/>
            <a:ext cx="9373830" cy="719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48"/>
              </a:lnSpc>
              <a:spcBef>
                <a:spcPct val="0"/>
              </a:spcBef>
            </a:pPr>
            <a:r>
              <a:rPr lang="en-US" sz="2748" spc="-217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Case ID: 00111122009 – M57.biz Data Breach Investigation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7713798"/>
            <a:ext cx="4057650" cy="314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07"/>
              </a:lnSpc>
              <a:spcBef>
                <a:spcPct val="0"/>
              </a:spcBef>
            </a:pPr>
            <a:r>
              <a:rPr lang="en-US" sz="1928" b="1">
                <a:solidFill>
                  <a:srgbClr val="2B2B2B"/>
                </a:solidFill>
                <a:latin typeface="Courier New"/>
                <a:ea typeface="Garet Bold"/>
                <a:cs typeface="Courier New"/>
                <a:sym typeface="Garet Bold"/>
              </a:rPr>
              <a:t>ΜΕΛΗ ΟΜΑΔΑΣ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999314"/>
            <a:ext cx="4057650" cy="1265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07"/>
              </a:lnSpc>
              <a:spcBef>
                <a:spcPct val="0"/>
              </a:spcBef>
            </a:pPr>
            <a:r>
              <a:rPr lang="en-US" sz="1928" err="1">
                <a:solidFill>
                  <a:srgbClr val="2B2B2B"/>
                </a:solidFill>
                <a:latin typeface="Courier New"/>
                <a:ea typeface="Garet"/>
                <a:cs typeface="Courier New"/>
                <a:sym typeface="Garet"/>
              </a:rPr>
              <a:t>Γκρίτσης</a:t>
            </a:r>
            <a:r>
              <a:rPr lang="en-US" sz="1928">
                <a:solidFill>
                  <a:srgbClr val="2B2B2B"/>
                </a:solidFill>
                <a:latin typeface="Courier New"/>
                <a:ea typeface="Garet"/>
                <a:cs typeface="Courier New"/>
                <a:sym typeface="Garet"/>
              </a:rPr>
              <a:t> </a:t>
            </a:r>
            <a:r>
              <a:rPr lang="en-US" sz="1928" err="1">
                <a:solidFill>
                  <a:srgbClr val="2B2B2B"/>
                </a:solidFill>
                <a:latin typeface="Courier New"/>
                <a:ea typeface="Garet"/>
                <a:cs typeface="Courier New"/>
                <a:sym typeface="Garet"/>
              </a:rPr>
              <a:t>Ευγένιος</a:t>
            </a:r>
          </a:p>
          <a:p>
            <a:pPr marL="0" lvl="0" indent="0" algn="l">
              <a:lnSpc>
                <a:spcPts val="2507"/>
              </a:lnSpc>
              <a:spcBef>
                <a:spcPct val="0"/>
              </a:spcBef>
            </a:pPr>
            <a:r>
              <a:rPr lang="en-US" sz="1928" u="none" err="1">
                <a:solidFill>
                  <a:srgbClr val="2B2B2B"/>
                </a:solidFill>
                <a:latin typeface="Courier New"/>
                <a:ea typeface="Garet"/>
                <a:cs typeface="Courier New"/>
                <a:sym typeface="Garet"/>
              </a:rPr>
              <a:t>Νικολάου</a:t>
            </a:r>
            <a:r>
              <a:rPr lang="en-US" sz="1928" u="none">
                <a:solidFill>
                  <a:srgbClr val="2B2B2B"/>
                </a:solidFill>
                <a:latin typeface="Courier New"/>
                <a:ea typeface="Garet"/>
                <a:cs typeface="Courier New"/>
                <a:sym typeface="Garet"/>
              </a:rPr>
              <a:t> </a:t>
            </a:r>
            <a:r>
              <a:rPr lang="en-US" sz="1928" u="none" err="1">
                <a:solidFill>
                  <a:srgbClr val="2B2B2B"/>
                </a:solidFill>
                <a:latin typeface="Courier New"/>
                <a:ea typeface="Garet"/>
                <a:cs typeface="Courier New"/>
                <a:sym typeface="Garet"/>
              </a:rPr>
              <a:t>Ελένη</a:t>
            </a:r>
          </a:p>
          <a:p>
            <a:pPr marL="0" lvl="0" indent="0" algn="l">
              <a:lnSpc>
                <a:spcPts val="2507"/>
              </a:lnSpc>
              <a:spcBef>
                <a:spcPct val="0"/>
              </a:spcBef>
            </a:pPr>
            <a:r>
              <a:rPr lang="en-US" sz="1928" u="none">
                <a:solidFill>
                  <a:srgbClr val="2B2B2B"/>
                </a:solidFill>
                <a:latin typeface="Courier New"/>
                <a:ea typeface="Garet"/>
                <a:cs typeface="Courier New"/>
                <a:sym typeface="Garet"/>
              </a:rPr>
              <a:t>Πανα</a:t>
            </a:r>
            <a:r>
              <a:rPr lang="en-US" sz="1928" u="none" err="1">
                <a:solidFill>
                  <a:srgbClr val="2B2B2B"/>
                </a:solidFill>
                <a:latin typeface="Courier New"/>
                <a:ea typeface="Garet"/>
                <a:cs typeface="Courier New"/>
                <a:sym typeface="Garet"/>
              </a:rPr>
              <a:t>γό</a:t>
            </a:r>
            <a:r>
              <a:rPr lang="en-US" sz="1928" u="none">
                <a:solidFill>
                  <a:srgbClr val="2B2B2B"/>
                </a:solidFill>
                <a:latin typeface="Courier New"/>
                <a:ea typeface="Garet"/>
                <a:cs typeface="Courier New"/>
                <a:sym typeface="Garet"/>
              </a:rPr>
              <a:t>π</a:t>
            </a:r>
            <a:r>
              <a:rPr lang="en-US" sz="1928" u="none" err="1">
                <a:solidFill>
                  <a:srgbClr val="2B2B2B"/>
                </a:solidFill>
                <a:latin typeface="Courier New"/>
                <a:ea typeface="Garet"/>
                <a:cs typeface="Courier New"/>
                <a:sym typeface="Garet"/>
              </a:rPr>
              <a:t>ουλος</a:t>
            </a:r>
            <a:r>
              <a:rPr lang="en-US" sz="1928" u="none">
                <a:solidFill>
                  <a:srgbClr val="2B2B2B"/>
                </a:solidFill>
                <a:latin typeface="Courier New"/>
                <a:ea typeface="Garet"/>
                <a:cs typeface="Courier New"/>
                <a:sym typeface="Garet"/>
              </a:rPr>
              <a:t> </a:t>
            </a:r>
            <a:r>
              <a:rPr lang="en-US" sz="1928" u="none" err="1">
                <a:solidFill>
                  <a:srgbClr val="2B2B2B"/>
                </a:solidFill>
                <a:latin typeface="Courier New"/>
                <a:ea typeface="Garet"/>
                <a:cs typeface="Courier New"/>
                <a:sym typeface="Garet"/>
              </a:rPr>
              <a:t>Ηλί</a:t>
            </a:r>
            <a:r>
              <a:rPr lang="en-US" sz="1928" u="none">
                <a:solidFill>
                  <a:srgbClr val="2B2B2B"/>
                </a:solidFill>
                <a:latin typeface="Courier New"/>
                <a:ea typeface="Garet"/>
                <a:cs typeface="Courier New"/>
                <a:sym typeface="Garet"/>
              </a:rPr>
              <a:t>ας</a:t>
            </a:r>
          </a:p>
          <a:p>
            <a:pPr marL="0" lvl="0" indent="0" algn="l">
              <a:lnSpc>
                <a:spcPts val="2507"/>
              </a:lnSpc>
              <a:spcBef>
                <a:spcPct val="0"/>
              </a:spcBef>
            </a:pPr>
            <a:r>
              <a:rPr lang="en-US" sz="1928" u="none" err="1">
                <a:solidFill>
                  <a:srgbClr val="2B2B2B"/>
                </a:solidFill>
                <a:latin typeface="Courier New"/>
                <a:ea typeface="Garet"/>
                <a:cs typeface="Courier New"/>
                <a:sym typeface="Garet"/>
              </a:rPr>
              <a:t>Πετρούλι</a:t>
            </a:r>
            <a:r>
              <a:rPr lang="en-US" sz="1928" u="none">
                <a:solidFill>
                  <a:srgbClr val="2B2B2B"/>
                </a:solidFill>
                <a:latin typeface="Courier New"/>
                <a:ea typeface="Garet"/>
                <a:cs typeface="Courier New"/>
                <a:sym typeface="Garet"/>
              </a:rPr>
              <a:t>α Κα</a:t>
            </a:r>
            <a:r>
              <a:rPr lang="en-US" sz="1928" u="none" err="1">
                <a:solidFill>
                  <a:srgbClr val="2B2B2B"/>
                </a:solidFill>
                <a:latin typeface="Courier New"/>
                <a:ea typeface="Garet"/>
                <a:cs typeface="Courier New"/>
                <a:sym typeface="Garet"/>
              </a:rPr>
              <a:t>τερίν</a:t>
            </a:r>
            <a:r>
              <a:rPr lang="en-US" sz="1928" u="none">
                <a:solidFill>
                  <a:srgbClr val="2B2B2B"/>
                </a:solidFill>
                <a:latin typeface="Courier New"/>
                <a:ea typeface="Garet"/>
                <a:cs typeface="Courier New"/>
                <a:sym typeface="Garet"/>
              </a:rPr>
              <a:t>α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086350" y="7713798"/>
            <a:ext cx="4057650" cy="314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07"/>
              </a:lnSpc>
              <a:spcBef>
                <a:spcPct val="0"/>
              </a:spcBef>
            </a:pPr>
            <a:r>
              <a:rPr lang="en-US" sz="1928" b="1">
                <a:solidFill>
                  <a:srgbClr val="2B2B2B"/>
                </a:solidFill>
                <a:latin typeface="Courier New"/>
                <a:ea typeface="Garet"/>
                <a:cs typeface="Courier New"/>
                <a:sym typeface="Garet"/>
              </a:rPr>
              <a:t>ΕΠΙΒΛΕΠΩΝ ΚΑΘΗΓΗΤΗΣ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086350" y="8073501"/>
            <a:ext cx="4057650" cy="314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07"/>
              </a:lnSpc>
              <a:spcBef>
                <a:spcPct val="0"/>
              </a:spcBef>
            </a:pPr>
            <a:r>
              <a:rPr lang="en-US" sz="1928">
                <a:solidFill>
                  <a:srgbClr val="2B2B2B"/>
                </a:solidFill>
                <a:latin typeface="Courier New"/>
                <a:ea typeface="Garet"/>
                <a:cs typeface="Courier New"/>
                <a:sym typeface="Garet"/>
              </a:rPr>
              <a:t>Ντούσκας Θεόδωρος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94575" y="880357"/>
            <a:ext cx="3683269" cy="100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8"/>
              </a:lnSpc>
            </a:pPr>
            <a:r>
              <a:rPr lang="en-US" sz="2934">
                <a:solidFill>
                  <a:srgbClr val="545454"/>
                </a:solidFill>
                <a:latin typeface="Garet Light"/>
                <a:ea typeface="Garet Light"/>
                <a:cs typeface="Garet Light"/>
                <a:sym typeface="Garet Light"/>
              </a:rPr>
              <a:t>AUEB</a:t>
            </a:r>
          </a:p>
          <a:p>
            <a:pPr algn="l">
              <a:lnSpc>
                <a:spcPts val="4108"/>
              </a:lnSpc>
            </a:pPr>
            <a:r>
              <a:rPr lang="en-US" sz="2934">
                <a:solidFill>
                  <a:srgbClr val="545454"/>
                </a:solidFill>
                <a:latin typeface="Garet Light"/>
                <a:ea typeface="Garet Light"/>
                <a:cs typeface="Garet Light"/>
                <a:sym typeface="Garet Light"/>
              </a:rPr>
              <a:t> 27/05/2025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20520" y="3174759"/>
            <a:ext cx="10773446" cy="3380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490"/>
              </a:lnSpc>
              <a:spcBef>
                <a:spcPct val="0"/>
              </a:spcBef>
            </a:pPr>
            <a:r>
              <a:rPr lang="en-US" sz="10885" spc="-85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DIGI</a:t>
            </a:r>
            <a:r>
              <a:rPr lang="en-US" sz="10885" u="none" spc="-85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TAL FORENSICS CASE STUDY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 descr="A white paper with black specks&#10;&#10;AI-generated content may be incorrect.">
            <a:extLst>
              <a:ext uri="{FF2B5EF4-FFF2-40B4-BE49-F238E27FC236}">
                <a16:creationId xmlns:a16="http://schemas.microsoft.com/office/drawing/2014/main" id="{447861A7-D00F-4A44-5B53-1A9258D9647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64" b="-3364"/>
            </a:stretch>
          </a:blipFill>
        </p:spPr>
        <p:txBody>
          <a:bodyPr/>
          <a:lstStyle/>
          <a:p>
            <a:endParaRPr lang="en-001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20CD807-B548-C7B0-FAEB-46A9A4E252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944649"/>
              </p:ext>
            </p:extLst>
          </p:nvPr>
        </p:nvGraphicFramePr>
        <p:xfrm>
          <a:off x="1899271" y="2178271"/>
          <a:ext cx="14462449" cy="7689273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250013">
                  <a:extLst>
                    <a:ext uri="{9D8B030D-6E8A-4147-A177-3AD203B41FA5}">
                      <a16:colId xmlns:a16="http://schemas.microsoft.com/office/drawing/2014/main" val="497372113"/>
                    </a:ext>
                  </a:extLst>
                </a:gridCol>
                <a:gridCol w="2084385">
                  <a:extLst>
                    <a:ext uri="{9D8B030D-6E8A-4147-A177-3AD203B41FA5}">
                      <a16:colId xmlns:a16="http://schemas.microsoft.com/office/drawing/2014/main" val="1064780469"/>
                    </a:ext>
                  </a:extLst>
                </a:gridCol>
                <a:gridCol w="4020436">
                  <a:extLst>
                    <a:ext uri="{9D8B030D-6E8A-4147-A177-3AD203B41FA5}">
                      <a16:colId xmlns:a16="http://schemas.microsoft.com/office/drawing/2014/main" val="1280649784"/>
                    </a:ext>
                  </a:extLst>
                </a:gridCol>
                <a:gridCol w="3631064">
                  <a:extLst>
                    <a:ext uri="{9D8B030D-6E8A-4147-A177-3AD203B41FA5}">
                      <a16:colId xmlns:a16="http://schemas.microsoft.com/office/drawing/2014/main" val="757770869"/>
                    </a:ext>
                  </a:extLst>
                </a:gridCol>
                <a:gridCol w="3476551">
                  <a:extLst>
                    <a:ext uri="{9D8B030D-6E8A-4147-A177-3AD203B41FA5}">
                      <a16:colId xmlns:a16="http://schemas.microsoft.com/office/drawing/2014/main" val="4216570150"/>
                    </a:ext>
                  </a:extLst>
                </a:gridCol>
              </a:tblGrid>
              <a:tr h="26416"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Chain of Custody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001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n-001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n-001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n-001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3405650006"/>
                  </a:ext>
                </a:extLst>
              </a:tr>
              <a:tr h="9692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l-GR" sz="2000" kern="100">
                          <a:effectLst/>
                        </a:rPr>
                        <a:t>Πειστήριο</a:t>
                      </a:r>
                      <a:r>
                        <a:rPr lang="en-US" sz="2000" kern="100">
                          <a:effectLst/>
                        </a:rPr>
                        <a:t> #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l-GR" sz="2000" kern="100">
                          <a:effectLst/>
                        </a:rPr>
                        <a:t>Ημερομηνία</a:t>
                      </a:r>
                      <a:endParaRPr lang="en-US" sz="2000" kern="1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l-GR" sz="2000" kern="100">
                          <a:effectLst/>
                        </a:rPr>
                        <a:t>Παραδόθηκε από</a:t>
                      </a:r>
                      <a:br>
                        <a:rPr lang="el-GR" sz="2000" kern="100">
                          <a:effectLst/>
                        </a:rPr>
                      </a:br>
                      <a:r>
                        <a:rPr lang="el-GR" sz="2000" kern="100">
                          <a:effectLst/>
                        </a:rPr>
                        <a:t>(Υπογραφή &amp; Αρ. Ταυτότητας)</a:t>
                      </a:r>
                      <a:endParaRPr lang="en-US" sz="2000" kern="1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l-GR" sz="2000" kern="100">
                          <a:effectLst/>
                        </a:rPr>
                        <a:t>Παραλήφθηκε από</a:t>
                      </a:r>
                      <a:br>
                        <a:rPr lang="el-GR" sz="2000" kern="100">
                          <a:effectLst/>
                        </a:rPr>
                      </a:br>
                      <a:r>
                        <a:rPr lang="el-GR" sz="2000" kern="100">
                          <a:effectLst/>
                        </a:rPr>
                        <a:t>(Υπογραφή &amp; Αρ. Ταυτότητας)</a:t>
                      </a:r>
                      <a:endParaRPr lang="en-US" sz="2000" kern="1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l-GR" sz="2000" kern="100">
                          <a:effectLst/>
                        </a:rPr>
                        <a:t>Σχόλια/Τοποθεσία</a:t>
                      </a:r>
                      <a:endParaRPr lang="en-US" sz="2000" kern="10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4024023"/>
                  </a:ext>
                </a:extLst>
              </a:tr>
              <a:tr h="6408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0001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l-GR" sz="2000" kern="100">
                          <a:effectLst/>
                        </a:rPr>
                        <a:t>11/12/2009 </a:t>
                      </a:r>
                      <a:endParaRPr lang="en-US" sz="2000" kern="1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M57.Biz IT Admin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Technical Witness 1233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M</a:t>
                      </a:r>
                      <a:r>
                        <a:rPr lang="el-GR" sz="2000" kern="100">
                          <a:effectLst/>
                        </a:rPr>
                        <a:t>57.</a:t>
                      </a:r>
                      <a:r>
                        <a:rPr lang="en-US" sz="2000" kern="100">
                          <a:effectLst/>
                        </a:rPr>
                        <a:t>Biz</a:t>
                      </a:r>
                      <a:r>
                        <a:rPr lang="el-GR" sz="2000" kern="100">
                          <a:effectLst/>
                        </a:rPr>
                        <a:t> / Γραφεία 1</a:t>
                      </a:r>
                      <a:r>
                        <a:rPr lang="el-GR" sz="2000" kern="100" baseline="30000">
                          <a:effectLst/>
                        </a:rPr>
                        <a:t>ου</a:t>
                      </a:r>
                      <a:r>
                        <a:rPr lang="el-GR" sz="2000" kern="100">
                          <a:effectLst/>
                        </a:rPr>
                        <a:t> ορόφου</a:t>
                      </a:r>
                      <a:endParaRPr lang="en-US" sz="2000" kern="10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7317269"/>
                  </a:ext>
                </a:extLst>
              </a:tr>
              <a:tr h="6408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0002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l-GR" sz="2000" kern="100">
                          <a:effectLst/>
                        </a:rPr>
                        <a:t>11/12/2009</a:t>
                      </a:r>
                      <a:endParaRPr lang="en-US" sz="2000" kern="1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M57.Biz IT Admin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Technical Witness 1233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M</a:t>
                      </a:r>
                      <a:r>
                        <a:rPr lang="el-GR" sz="2000" kern="100">
                          <a:effectLst/>
                        </a:rPr>
                        <a:t>57.</a:t>
                      </a:r>
                      <a:r>
                        <a:rPr lang="en-US" sz="2000" kern="100">
                          <a:effectLst/>
                        </a:rPr>
                        <a:t>Biz</a:t>
                      </a:r>
                      <a:r>
                        <a:rPr lang="el-GR" sz="2000" kern="100">
                          <a:effectLst/>
                        </a:rPr>
                        <a:t> / Γραφεία 1</a:t>
                      </a:r>
                      <a:r>
                        <a:rPr lang="el-GR" sz="2000" kern="100" baseline="30000">
                          <a:effectLst/>
                        </a:rPr>
                        <a:t>ου</a:t>
                      </a:r>
                      <a:r>
                        <a:rPr lang="el-GR" sz="2000" kern="100">
                          <a:effectLst/>
                        </a:rPr>
                        <a:t> ορόφου</a:t>
                      </a:r>
                      <a:endParaRPr lang="en-US" sz="2000" kern="10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1469954"/>
                  </a:ext>
                </a:extLst>
              </a:tr>
              <a:tr h="6408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0003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l-GR" sz="2000" kern="100">
                          <a:effectLst/>
                        </a:rPr>
                        <a:t>11/12/2009</a:t>
                      </a:r>
                      <a:endParaRPr lang="en-US" sz="2000" kern="1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M57.Biz IT Admin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Technical Witness 1233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M</a:t>
                      </a:r>
                      <a:r>
                        <a:rPr lang="el-GR" sz="2000" kern="100">
                          <a:effectLst/>
                        </a:rPr>
                        <a:t>57.</a:t>
                      </a:r>
                      <a:r>
                        <a:rPr lang="en-US" sz="2000" kern="100">
                          <a:effectLst/>
                        </a:rPr>
                        <a:t>Biz</a:t>
                      </a:r>
                      <a:r>
                        <a:rPr lang="el-GR" sz="2000" kern="100">
                          <a:effectLst/>
                        </a:rPr>
                        <a:t> / Γραφεία 1</a:t>
                      </a:r>
                      <a:r>
                        <a:rPr lang="el-GR" sz="2000" kern="100" baseline="30000">
                          <a:effectLst/>
                        </a:rPr>
                        <a:t>ου</a:t>
                      </a:r>
                      <a:r>
                        <a:rPr lang="el-GR" sz="2000" kern="100">
                          <a:effectLst/>
                        </a:rPr>
                        <a:t> ορόφου</a:t>
                      </a:r>
                      <a:endParaRPr lang="en-US" sz="2000" kern="10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8446724"/>
                  </a:ext>
                </a:extLst>
              </a:tr>
              <a:tr h="6408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0004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l-GR" sz="2000" kern="100">
                          <a:effectLst/>
                        </a:rPr>
                        <a:t>11/12/2009</a:t>
                      </a:r>
                      <a:endParaRPr lang="en-US" sz="2000" kern="1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M57.Biz IT Admin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Technical Witness 1233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M</a:t>
                      </a:r>
                      <a:r>
                        <a:rPr lang="el-GR" sz="2000" kern="100">
                          <a:effectLst/>
                        </a:rPr>
                        <a:t>57.</a:t>
                      </a:r>
                      <a:r>
                        <a:rPr lang="en-US" sz="2000" kern="100">
                          <a:effectLst/>
                        </a:rPr>
                        <a:t>Biz</a:t>
                      </a:r>
                      <a:r>
                        <a:rPr lang="el-GR" sz="2000" kern="100">
                          <a:effectLst/>
                        </a:rPr>
                        <a:t> / Γραφεία 1</a:t>
                      </a:r>
                      <a:r>
                        <a:rPr lang="el-GR" sz="2000" kern="100" baseline="30000">
                          <a:effectLst/>
                        </a:rPr>
                        <a:t>ου</a:t>
                      </a:r>
                      <a:r>
                        <a:rPr lang="el-GR" sz="2000" kern="100">
                          <a:effectLst/>
                        </a:rPr>
                        <a:t> ορόφου</a:t>
                      </a:r>
                      <a:endParaRPr lang="en-US" sz="2000" kern="10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16837731"/>
                  </a:ext>
                </a:extLst>
              </a:tr>
              <a:tr h="6408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el-GR" sz="2000" kern="100">
                          <a:effectLst/>
                        </a:rPr>
                        <a:t>0005</a:t>
                      </a:r>
                      <a:endParaRPr lang="en-US" sz="2000" kern="1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el-GR" sz="2000" kern="100">
                          <a:effectLst/>
                        </a:rPr>
                        <a:t>11/12/2009</a:t>
                      </a:r>
                      <a:endParaRPr lang="en-US" sz="2000" kern="1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en-US" sz="2000" kern="100">
                          <a:effectLst/>
                        </a:rPr>
                        <a:t>M57.Biz IT Admin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en-US" sz="2000" kern="100">
                          <a:effectLst/>
                        </a:rPr>
                        <a:t>Technical Witness 1233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en-US" sz="2000" kern="100">
                          <a:effectLst/>
                        </a:rPr>
                        <a:t>M</a:t>
                      </a:r>
                      <a:r>
                        <a:rPr lang="el-GR" sz="2000" kern="100">
                          <a:effectLst/>
                        </a:rPr>
                        <a:t>57.</a:t>
                      </a:r>
                      <a:r>
                        <a:rPr lang="en-US" sz="2000" kern="100">
                          <a:effectLst/>
                        </a:rPr>
                        <a:t>Biz</a:t>
                      </a:r>
                      <a:r>
                        <a:rPr lang="el-GR" sz="2000" kern="100">
                          <a:effectLst/>
                        </a:rPr>
                        <a:t> / Γραφεία 1</a:t>
                      </a:r>
                      <a:r>
                        <a:rPr lang="el-GR" sz="2000" kern="100" baseline="30000">
                          <a:effectLst/>
                        </a:rPr>
                        <a:t>ου</a:t>
                      </a:r>
                      <a:r>
                        <a:rPr lang="el-GR" sz="2000" kern="100">
                          <a:effectLst/>
                        </a:rPr>
                        <a:t> ορόφου</a:t>
                      </a:r>
                      <a:endParaRPr lang="en-US" sz="2000" kern="10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2424857"/>
                  </a:ext>
                </a:extLst>
              </a:tr>
              <a:tr h="6408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0001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l-GR" sz="2000" kern="100">
                          <a:effectLst/>
                        </a:rPr>
                        <a:t>29/12/2009</a:t>
                      </a:r>
                      <a:endParaRPr lang="en-US" sz="2000" kern="1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Technical Witness 1233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M57.Biz IT Admin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FORENSICS LAB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9297375"/>
                  </a:ext>
                </a:extLst>
              </a:tr>
              <a:tr h="6408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0002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l-GR" sz="2000" kern="100">
                          <a:effectLst/>
                        </a:rPr>
                        <a:t>29/12/2009</a:t>
                      </a:r>
                      <a:endParaRPr lang="en-US" sz="2000" kern="1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Technical Witness 1233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M57.Biz IT Admin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FORENSICS LAB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60969663"/>
                  </a:ext>
                </a:extLst>
              </a:tr>
              <a:tr h="6408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0003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l-GR" sz="2000" kern="100">
                          <a:effectLst/>
                        </a:rPr>
                        <a:t>29/12/2009</a:t>
                      </a:r>
                      <a:endParaRPr lang="en-US" sz="2000" kern="1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Technical Witness 1233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M57.Biz IT Admin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FORENSICS LAB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3265921"/>
                  </a:ext>
                </a:extLst>
              </a:tr>
              <a:tr h="6408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0004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l-GR" sz="2000" kern="100">
                          <a:effectLst/>
                        </a:rPr>
                        <a:t>29/12/2009</a:t>
                      </a:r>
                      <a:endParaRPr lang="en-US" sz="2000" kern="1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Technical Witness 1233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M57.Biz IT Admin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FORENSICS LAB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003464"/>
                  </a:ext>
                </a:extLst>
              </a:tr>
              <a:tr h="6408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l-GR" sz="2000" kern="100">
                          <a:effectLst/>
                        </a:rPr>
                        <a:t>0005</a:t>
                      </a:r>
                      <a:endParaRPr lang="en-US" sz="2000" kern="1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l-GR" sz="2000" kern="100">
                          <a:effectLst/>
                        </a:rPr>
                        <a:t>29/12/2009</a:t>
                      </a:r>
                      <a:endParaRPr lang="en-US" sz="2000" kern="10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Technical Witness 1233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M57.Biz IT Admin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FORENSICS LAB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074414"/>
                  </a:ext>
                </a:extLst>
              </a:tr>
            </a:tbl>
          </a:graphicData>
        </a:graphic>
      </p:graphicFrame>
      <p:sp>
        <p:nvSpPr>
          <p:cNvPr id="4" name="TextBox 15">
            <a:extLst>
              <a:ext uri="{FF2B5EF4-FFF2-40B4-BE49-F238E27FC236}">
                <a16:creationId xmlns:a16="http://schemas.microsoft.com/office/drawing/2014/main" id="{783EBF12-EE82-3F95-85BC-6CE76AD5C973}"/>
              </a:ext>
            </a:extLst>
          </p:cNvPr>
          <p:cNvSpPr txBox="1"/>
          <p:nvPr/>
        </p:nvSpPr>
        <p:spPr>
          <a:xfrm>
            <a:off x="1028700" y="793384"/>
            <a:ext cx="15003780" cy="10936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545454"/>
                </a:solidFill>
                <a:latin typeface="Archivo Black"/>
                <a:ea typeface="Archivo Black"/>
                <a:cs typeface="Archivo Black"/>
                <a:sym typeface="Archivo Black"/>
              </a:rPr>
              <a:t>Transportation of evidence</a:t>
            </a:r>
          </a:p>
        </p:txBody>
      </p:sp>
    </p:spTree>
    <p:extLst>
      <p:ext uri="{BB962C8B-B14F-4D97-AF65-F5344CB8AC3E}">
        <p14:creationId xmlns:p14="http://schemas.microsoft.com/office/powerpoint/2010/main" val="453992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64" b="-3364"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3" name="AutoShape 3"/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001"/>
          </a:p>
        </p:txBody>
      </p:sp>
      <p:sp>
        <p:nvSpPr>
          <p:cNvPr id="4" name="TextBox 4"/>
          <p:cNvSpPr txBox="1"/>
          <p:nvPr/>
        </p:nvSpPr>
        <p:spPr>
          <a:xfrm>
            <a:off x="594033" y="1442085"/>
            <a:ext cx="7203393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08"/>
              </a:lnSpc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RAM 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94033" y="2903589"/>
            <a:ext cx="17166933" cy="5769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0555" lvl="1" indent="-314960" algn="l">
              <a:lnSpc>
                <a:spcPts val="6602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 Η α</a:t>
            </a:r>
            <a:r>
              <a:rPr lang="en-US" sz="2900" err="1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νάλυση</a:t>
            </a:r>
            <a:r>
              <a:rPr lang="en-US" sz="2900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 </a:t>
            </a:r>
            <a:r>
              <a:rPr lang="en-US" sz="2900" err="1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της</a:t>
            </a:r>
            <a:r>
              <a:rPr lang="en-US" sz="2900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 </a:t>
            </a:r>
            <a:r>
              <a:rPr lang="en-US" sz="2900" err="1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μνήμης</a:t>
            </a:r>
            <a:r>
              <a:rPr lang="en-US" sz="2900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 RAM </a:t>
            </a:r>
            <a:r>
              <a:rPr lang="en-US" sz="2900" err="1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του</a:t>
            </a:r>
            <a:r>
              <a:rPr lang="en-US" sz="2900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 π</a:t>
            </a:r>
            <a:r>
              <a:rPr lang="en-US" sz="2900" err="1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ειστηρίου</a:t>
            </a:r>
            <a:r>
              <a:rPr lang="en-US" sz="2900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 πρα</a:t>
            </a:r>
            <a:r>
              <a:rPr lang="en-US" sz="2900" err="1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γμ</a:t>
            </a:r>
            <a:r>
              <a:rPr lang="en-US" sz="2900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ατοποιήθηκε με τη χρήση του εργαλείου Volatility Framework 2.4</a:t>
            </a:r>
            <a:endParaRPr lang="en-US" sz="2900">
              <a:solidFill>
                <a:srgbClr val="000000"/>
              </a:solidFill>
              <a:latin typeface="Century Gothic"/>
              <a:ea typeface="Garet"/>
              <a:cs typeface="Garet"/>
            </a:endParaRPr>
          </a:p>
          <a:p>
            <a:pPr marL="630555" lvl="1" indent="-314960" algn="l">
              <a:lnSpc>
                <a:spcPts val="6602"/>
              </a:lnSpc>
              <a:buFont typeface="Arial"/>
              <a:buChar char="•"/>
            </a:pPr>
            <a:r>
              <a:rPr lang="en-US" sz="2900" err="1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Πιθ</a:t>
            </a:r>
            <a:r>
              <a:rPr lang="en-US" sz="2900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ανό λειτουργικό σύστημα : WinXPSP2x86 και αριθμός διεργασιών 26</a:t>
            </a:r>
            <a:endParaRPr lang="en-US" sz="2900">
              <a:solidFill>
                <a:srgbClr val="000000"/>
              </a:solidFill>
              <a:latin typeface="Century Gothic"/>
              <a:ea typeface="Garet"/>
              <a:cs typeface="Garet"/>
            </a:endParaRPr>
          </a:p>
          <a:p>
            <a:pPr marL="630555" lvl="1" indent="-314960" algn="l">
              <a:lnSpc>
                <a:spcPts val="6602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 Η </a:t>
            </a:r>
            <a:r>
              <a:rPr lang="en-US" sz="2900" err="1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δι</a:t>
            </a:r>
            <a:r>
              <a:rPr lang="en-US" sz="2900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αδικασία περιλάμβανε τη χρήση ειδικών plugins του Volatility όπως τα pslist, psscan, hashdump, shellbags, svcscan, connscan, consoles, hivelist και printkey </a:t>
            </a:r>
            <a:endParaRPr lang="en-US" sz="2900">
              <a:solidFill>
                <a:srgbClr val="000000"/>
              </a:solidFill>
              <a:latin typeface="Century Gothic"/>
              <a:ea typeface="Garet"/>
              <a:cs typeface="Garet"/>
            </a:endParaRPr>
          </a:p>
          <a:p>
            <a:pPr marL="630555" lvl="1" indent="-314960" algn="l">
              <a:lnSpc>
                <a:spcPts val="6602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 Ύποπτα </a:t>
            </a:r>
            <a:r>
              <a:rPr lang="en-US" sz="2900" err="1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ευρήμ</a:t>
            </a:r>
            <a:r>
              <a:rPr lang="en-US" sz="2900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ατα : Εργαλέια στεγανογραφίας Invisible Secrets, zip αρχεία, ύποτπα ονόματα :“Quantum Cryptography”, “Patents”, “cygnusfe.zip”, “Immortality”, “Nitroba”</a:t>
            </a:r>
            <a:endParaRPr lang="en-US" sz="2900">
              <a:solidFill>
                <a:srgbClr val="000000"/>
              </a:solidFill>
              <a:latin typeface="Century Gothic"/>
              <a:ea typeface="Garet"/>
              <a:cs typeface="Gare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64" b="-3364"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3" name="Freeform 3"/>
          <p:cNvSpPr/>
          <p:nvPr/>
        </p:nvSpPr>
        <p:spPr>
          <a:xfrm>
            <a:off x="1580417" y="2999569"/>
            <a:ext cx="15127166" cy="4287863"/>
          </a:xfrm>
          <a:custGeom>
            <a:avLst/>
            <a:gdLst/>
            <a:ahLst/>
            <a:cxnLst/>
            <a:rect l="l" t="t" r="r" b="b"/>
            <a:pathLst>
              <a:path w="15127166" h="4287863">
                <a:moveTo>
                  <a:pt x="0" y="0"/>
                </a:moveTo>
                <a:lnTo>
                  <a:pt x="15127166" y="0"/>
                </a:lnTo>
                <a:lnTo>
                  <a:pt x="15127166" y="4287862"/>
                </a:lnTo>
                <a:lnTo>
                  <a:pt x="0" y="4287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470"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4" name="Freeform 4"/>
          <p:cNvSpPr/>
          <p:nvPr/>
        </p:nvSpPr>
        <p:spPr>
          <a:xfrm>
            <a:off x="1580417" y="7476306"/>
            <a:ext cx="15127166" cy="2241348"/>
          </a:xfrm>
          <a:custGeom>
            <a:avLst/>
            <a:gdLst/>
            <a:ahLst/>
            <a:cxnLst/>
            <a:rect l="l" t="t" r="r" b="b"/>
            <a:pathLst>
              <a:path w="15127166" h="2241348">
                <a:moveTo>
                  <a:pt x="0" y="0"/>
                </a:moveTo>
                <a:lnTo>
                  <a:pt x="15127166" y="0"/>
                </a:lnTo>
                <a:lnTo>
                  <a:pt x="15127166" y="2241348"/>
                </a:lnTo>
                <a:lnTo>
                  <a:pt x="0" y="22413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757"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5" name="TextBox 5"/>
          <p:cNvSpPr txBox="1"/>
          <p:nvPr/>
        </p:nvSpPr>
        <p:spPr>
          <a:xfrm>
            <a:off x="594033" y="1442085"/>
            <a:ext cx="9927305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08"/>
              </a:lnSpc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DISK Analysis with autopsy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7383" y="2132540"/>
            <a:ext cx="5576347" cy="76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56"/>
              </a:lnSpc>
              <a:spcBef>
                <a:spcPct val="0"/>
              </a:spcBef>
            </a:pPr>
            <a:r>
              <a:rPr lang="en-US" sz="4397">
                <a:solidFill>
                  <a:srgbClr val="545454"/>
                </a:solidFill>
                <a:latin typeface="Archivo Black"/>
                <a:ea typeface="Archivo Black"/>
                <a:cs typeface="Archivo Black"/>
                <a:sym typeface="Archivo Black"/>
              </a:rPr>
              <a:t>Key Evidence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3" name="Freeform 3"/>
          <p:cNvSpPr/>
          <p:nvPr/>
        </p:nvSpPr>
        <p:spPr>
          <a:xfrm>
            <a:off x="1304559" y="3082075"/>
            <a:ext cx="15678883" cy="4826808"/>
          </a:xfrm>
          <a:custGeom>
            <a:avLst/>
            <a:gdLst/>
            <a:ahLst/>
            <a:cxnLst/>
            <a:rect l="l" t="t" r="r" b="b"/>
            <a:pathLst>
              <a:path w="15678883" h="4826808">
                <a:moveTo>
                  <a:pt x="0" y="0"/>
                </a:moveTo>
                <a:lnTo>
                  <a:pt x="15678882" y="0"/>
                </a:lnTo>
                <a:lnTo>
                  <a:pt x="15678882" y="4826808"/>
                </a:lnTo>
                <a:lnTo>
                  <a:pt x="0" y="48268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938"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4" name="TextBox 4"/>
          <p:cNvSpPr txBox="1"/>
          <p:nvPr/>
        </p:nvSpPr>
        <p:spPr>
          <a:xfrm>
            <a:off x="594033" y="1442085"/>
            <a:ext cx="9927305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08"/>
              </a:lnSpc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Important web searches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64" b="-3364"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3" name="Freeform 3"/>
          <p:cNvSpPr/>
          <p:nvPr/>
        </p:nvSpPr>
        <p:spPr>
          <a:xfrm>
            <a:off x="710724" y="502921"/>
            <a:ext cx="11301259" cy="3418631"/>
          </a:xfrm>
          <a:custGeom>
            <a:avLst/>
            <a:gdLst/>
            <a:ahLst/>
            <a:cxnLst/>
            <a:rect l="l" t="t" r="r" b="b"/>
            <a:pathLst>
              <a:path w="11301259" h="3418631">
                <a:moveTo>
                  <a:pt x="0" y="0"/>
                </a:moveTo>
                <a:lnTo>
                  <a:pt x="11301259" y="0"/>
                </a:lnTo>
                <a:lnTo>
                  <a:pt x="11301259" y="3418630"/>
                </a:lnTo>
                <a:lnTo>
                  <a:pt x="0" y="3418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4" name="Freeform 4"/>
          <p:cNvSpPr/>
          <p:nvPr/>
        </p:nvSpPr>
        <p:spPr>
          <a:xfrm>
            <a:off x="710724" y="3921551"/>
            <a:ext cx="11301259" cy="2811188"/>
          </a:xfrm>
          <a:custGeom>
            <a:avLst/>
            <a:gdLst/>
            <a:ahLst/>
            <a:cxnLst/>
            <a:rect l="l" t="t" r="r" b="b"/>
            <a:pathLst>
              <a:path w="11301259" h="2811188">
                <a:moveTo>
                  <a:pt x="0" y="0"/>
                </a:moveTo>
                <a:lnTo>
                  <a:pt x="11301259" y="0"/>
                </a:lnTo>
                <a:lnTo>
                  <a:pt x="11301259" y="2811189"/>
                </a:lnTo>
                <a:lnTo>
                  <a:pt x="0" y="28111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5" name="Freeform 5"/>
          <p:cNvSpPr/>
          <p:nvPr/>
        </p:nvSpPr>
        <p:spPr>
          <a:xfrm>
            <a:off x="710724" y="6732740"/>
            <a:ext cx="11301259" cy="3051340"/>
          </a:xfrm>
          <a:custGeom>
            <a:avLst/>
            <a:gdLst/>
            <a:ahLst/>
            <a:cxnLst/>
            <a:rect l="l" t="t" r="r" b="b"/>
            <a:pathLst>
              <a:path w="11301259" h="3051340">
                <a:moveTo>
                  <a:pt x="0" y="0"/>
                </a:moveTo>
                <a:lnTo>
                  <a:pt x="11301259" y="0"/>
                </a:lnTo>
                <a:lnTo>
                  <a:pt x="11301259" y="3051339"/>
                </a:lnTo>
                <a:lnTo>
                  <a:pt x="0" y="30513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6" name="TextBox 6"/>
          <p:cNvSpPr txBox="1"/>
          <p:nvPr/>
        </p:nvSpPr>
        <p:spPr>
          <a:xfrm>
            <a:off x="10721616" y="4796505"/>
            <a:ext cx="7203393" cy="2252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Email Evidence</a:t>
            </a:r>
            <a:endParaRPr lang="el-GR" sz="5808" spc="-458">
              <a:solidFill>
                <a:srgbClr val="00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marL="0" lvl="0" indent="0" algn="r">
              <a:lnSpc>
                <a:spcPts val="5808"/>
              </a:lnSpc>
              <a:spcBef>
                <a:spcPct val="0"/>
              </a:spcBef>
            </a:pPr>
            <a:endParaRPr lang="el-GR" sz="4400" spc="-458">
              <a:solidFill>
                <a:srgbClr val="00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marL="0" lvl="0" indent="0" algn="r">
              <a:lnSpc>
                <a:spcPts val="5808"/>
              </a:lnSpc>
              <a:spcBef>
                <a:spcPct val="0"/>
              </a:spcBef>
            </a:pPr>
            <a:r>
              <a:rPr lang="el-GR" sz="4400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(</a:t>
            </a:r>
            <a:r>
              <a:rPr lang="en-US" sz="4400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Project2400)</a:t>
            </a:r>
            <a:endParaRPr lang="en-US" sz="5808" spc="-458">
              <a:solidFill>
                <a:srgbClr val="00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542F3-8979-DC24-EB7C-FCB36A5DE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5832C2F-1C56-95C0-0E47-65636CB928A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64" b="-3364"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7644AB9-9919-5436-D77B-A84B417086AE}"/>
              </a:ext>
            </a:extLst>
          </p:cNvPr>
          <p:cNvSpPr txBox="1"/>
          <p:nvPr/>
        </p:nvSpPr>
        <p:spPr>
          <a:xfrm>
            <a:off x="10721616" y="4796505"/>
            <a:ext cx="7203393" cy="2252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Email Evidence</a:t>
            </a:r>
          </a:p>
          <a:p>
            <a:pPr marL="0" lvl="0" indent="0" algn="r">
              <a:lnSpc>
                <a:spcPts val="5808"/>
              </a:lnSpc>
              <a:spcBef>
                <a:spcPct val="0"/>
              </a:spcBef>
            </a:pPr>
            <a:endParaRPr lang="en-US" sz="4800" spc="-458">
              <a:solidFill>
                <a:srgbClr val="00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marL="0" lvl="0" indent="0" algn="r">
              <a:lnSpc>
                <a:spcPts val="5808"/>
              </a:lnSpc>
              <a:spcBef>
                <a:spcPct val="0"/>
              </a:spcBef>
            </a:pPr>
            <a:r>
              <a:rPr lang="en-US" sz="4800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(Swexpert)</a:t>
            </a:r>
            <a:endParaRPr lang="en-US" sz="5808" spc="-458">
              <a:solidFill>
                <a:srgbClr val="00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168710-DC79-6206-F7A5-7933476B3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221" y="922242"/>
            <a:ext cx="9687567" cy="57041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7C5192-3D1C-CF49-2C92-57A70BD3C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8220" y="6823165"/>
            <a:ext cx="9687567" cy="240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27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64" b="-3364"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3" name="Freeform 3"/>
          <p:cNvSpPr/>
          <p:nvPr/>
        </p:nvSpPr>
        <p:spPr>
          <a:xfrm>
            <a:off x="1067082" y="3069320"/>
            <a:ext cx="7037686" cy="5401141"/>
          </a:xfrm>
          <a:custGeom>
            <a:avLst/>
            <a:gdLst/>
            <a:ahLst/>
            <a:cxnLst/>
            <a:rect l="l" t="t" r="r" b="b"/>
            <a:pathLst>
              <a:path w="7037686" h="5401141">
                <a:moveTo>
                  <a:pt x="0" y="0"/>
                </a:moveTo>
                <a:lnTo>
                  <a:pt x="7037686" y="0"/>
                </a:lnTo>
                <a:lnTo>
                  <a:pt x="7037686" y="5401140"/>
                </a:lnTo>
                <a:lnTo>
                  <a:pt x="0" y="54011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4" name="TextBox 4"/>
          <p:cNvSpPr txBox="1"/>
          <p:nvPr/>
        </p:nvSpPr>
        <p:spPr>
          <a:xfrm>
            <a:off x="1067082" y="1009650"/>
            <a:ext cx="8115300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Steganalysis</a:t>
            </a:r>
          </a:p>
        </p:txBody>
      </p:sp>
      <p:sp>
        <p:nvSpPr>
          <p:cNvPr id="5" name="AutoShape 5"/>
          <p:cNvSpPr/>
          <p:nvPr/>
        </p:nvSpPr>
        <p:spPr>
          <a:xfrm>
            <a:off x="8573166" y="5750840"/>
            <a:ext cx="121843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001"/>
          </a:p>
        </p:txBody>
      </p:sp>
      <p:sp>
        <p:nvSpPr>
          <p:cNvPr id="6" name="TextBox 6"/>
          <p:cNvSpPr txBox="1"/>
          <p:nvPr/>
        </p:nvSpPr>
        <p:spPr>
          <a:xfrm>
            <a:off x="10258323" y="2247900"/>
            <a:ext cx="7167940" cy="6674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73"/>
              </a:lnSpc>
            </a:pPr>
            <a:r>
              <a:rPr lang="en-US" sz="1807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Time Machine Prior Art:  </a:t>
            </a:r>
          </a:p>
          <a:p>
            <a:pPr algn="just">
              <a:lnSpc>
                <a:spcPts val="1373"/>
              </a:lnSpc>
            </a:pPr>
            <a:r>
              <a:rPr lang="en-US" sz="1807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Pub. No.:WO/2009/056125 International Application No.:PCT/DE2008/001787 Publication Date:07.05.2009 International Filing Date:28.10.2008  </a:t>
            </a:r>
          </a:p>
          <a:p>
            <a:pPr algn="l">
              <a:lnSpc>
                <a:spcPts val="1373"/>
              </a:lnSpc>
            </a:pPr>
            <a:endParaRPr lang="en-US" sz="1807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algn="l">
              <a:lnSpc>
                <a:spcPts val="1373"/>
              </a:lnSpc>
            </a:pPr>
            <a:r>
              <a:rPr lang="en-US" sz="1807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 Pub. No.:  </a:t>
            </a:r>
          </a:p>
          <a:p>
            <a:pPr algn="l">
              <a:lnSpc>
                <a:spcPts val="1373"/>
              </a:lnSpc>
            </a:pPr>
            <a:endParaRPr lang="en-US" sz="1807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algn="l">
              <a:lnSpc>
                <a:spcPts val="1373"/>
              </a:lnSpc>
            </a:pPr>
            <a:r>
              <a:rPr lang="en-US" sz="1807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  WO/2008/143237  </a:t>
            </a:r>
          </a:p>
          <a:p>
            <a:pPr algn="l">
              <a:lnSpc>
                <a:spcPts val="1373"/>
              </a:lnSpc>
            </a:pPr>
            <a:endParaRPr lang="en-US" sz="1807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algn="l">
              <a:lnSpc>
                <a:spcPts val="1373"/>
              </a:lnSpc>
            </a:pPr>
            <a:r>
              <a:rPr lang="en-US" sz="1807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International Application No.:  </a:t>
            </a:r>
          </a:p>
          <a:p>
            <a:pPr algn="l">
              <a:lnSpc>
                <a:spcPts val="1373"/>
              </a:lnSpc>
            </a:pPr>
            <a:endParaRPr lang="en-US" sz="1807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algn="l">
              <a:lnSpc>
                <a:spcPts val="1373"/>
              </a:lnSpc>
            </a:pPr>
            <a:r>
              <a:rPr lang="en-US" sz="1807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PCT/JP2008/059191  </a:t>
            </a:r>
          </a:p>
          <a:p>
            <a:pPr algn="l">
              <a:lnSpc>
                <a:spcPts val="2855"/>
              </a:lnSpc>
            </a:pPr>
            <a:endParaRPr lang="en-US" sz="1807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algn="l">
              <a:lnSpc>
                <a:spcPts val="1373"/>
              </a:lnSpc>
            </a:pPr>
            <a:r>
              <a:rPr lang="en-US" sz="1807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Publication Date:  </a:t>
            </a:r>
          </a:p>
          <a:p>
            <a:pPr algn="l">
              <a:lnSpc>
                <a:spcPts val="1373"/>
              </a:lnSpc>
            </a:pPr>
            <a:endParaRPr lang="en-US" sz="1807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algn="l">
              <a:lnSpc>
                <a:spcPts val="1373"/>
              </a:lnSpc>
            </a:pPr>
            <a:r>
              <a:rPr lang="en-US" sz="1807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27.11.2008  </a:t>
            </a:r>
          </a:p>
          <a:p>
            <a:pPr algn="l">
              <a:lnSpc>
                <a:spcPts val="1373"/>
              </a:lnSpc>
            </a:pPr>
            <a:endParaRPr lang="en-US" sz="1807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algn="l">
              <a:lnSpc>
                <a:spcPts val="1373"/>
              </a:lnSpc>
            </a:pPr>
            <a:r>
              <a:rPr lang="en-US" sz="1807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International Filing Date:  </a:t>
            </a:r>
          </a:p>
          <a:p>
            <a:pPr algn="l">
              <a:lnSpc>
                <a:spcPts val="1373"/>
              </a:lnSpc>
            </a:pPr>
            <a:endParaRPr lang="en-US" sz="1807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algn="l">
              <a:lnSpc>
                <a:spcPts val="1373"/>
              </a:lnSpc>
            </a:pPr>
            <a:r>
              <a:rPr lang="en-US" sz="1807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20.05.2008  </a:t>
            </a:r>
          </a:p>
          <a:p>
            <a:pPr algn="l">
              <a:lnSpc>
                <a:spcPts val="1373"/>
              </a:lnSpc>
            </a:pPr>
            <a:endParaRPr lang="en-US" sz="1807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algn="l">
              <a:lnSpc>
                <a:spcPts val="1373"/>
              </a:lnSpc>
            </a:pPr>
            <a:r>
              <a:rPr lang="en-US" sz="1807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Pub. No.:WO/2008/094611 International Application No.:PCT/US2008/001241 Publication Date:07.08.2008 International Filing Date:30.01.2008  </a:t>
            </a:r>
          </a:p>
          <a:p>
            <a:pPr algn="l">
              <a:lnSpc>
                <a:spcPts val="1373"/>
              </a:lnSpc>
            </a:pPr>
            <a:endParaRPr lang="en-US" sz="1807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algn="l">
              <a:lnSpc>
                <a:spcPts val="1373"/>
              </a:lnSpc>
            </a:pPr>
            <a:r>
              <a:rPr lang="en-US" sz="1807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PriorityData:  </a:t>
            </a:r>
          </a:p>
          <a:p>
            <a:pPr algn="l">
              <a:lnSpc>
                <a:spcPts val="1373"/>
              </a:lnSpc>
            </a:pPr>
            <a:endParaRPr lang="en-US" sz="1807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algn="l">
              <a:lnSpc>
                <a:spcPts val="1373"/>
              </a:lnSpc>
            </a:pPr>
            <a:r>
              <a:rPr lang="en-US" sz="1807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11/700,015  </a:t>
            </a:r>
          </a:p>
          <a:p>
            <a:pPr algn="l">
              <a:lnSpc>
                <a:spcPts val="1373"/>
              </a:lnSpc>
            </a:pPr>
            <a:endParaRPr lang="en-US" sz="1807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algn="l">
              <a:lnSpc>
                <a:spcPts val="2873"/>
              </a:lnSpc>
            </a:pPr>
            <a:r>
              <a:rPr lang="en-US" sz="1807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31.01.2007  </a:t>
            </a:r>
          </a:p>
          <a:p>
            <a:pPr algn="l">
              <a:lnSpc>
                <a:spcPts val="1373"/>
              </a:lnSpc>
            </a:pPr>
            <a:endParaRPr lang="en-US" sz="1807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algn="l">
              <a:lnSpc>
                <a:spcPts val="1373"/>
              </a:lnSpc>
            </a:pPr>
            <a:r>
              <a:rPr lang="en-US" sz="1807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US  </a:t>
            </a:r>
          </a:p>
          <a:p>
            <a:pPr algn="l">
              <a:lnSpc>
                <a:spcPts val="1373"/>
              </a:lnSpc>
            </a:pPr>
            <a:endParaRPr lang="en-US" sz="1807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algn="l">
              <a:lnSpc>
                <a:spcPts val="1373"/>
              </a:lnSpc>
            </a:pPr>
            <a:r>
              <a:rPr lang="en-US" sz="1807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Title: SIMULATION SYSTEM IMPLEMENTING REAL-TIME MACHINE DATA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64" b="-3364"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3" name="AutoShape 3"/>
          <p:cNvSpPr/>
          <p:nvPr/>
        </p:nvSpPr>
        <p:spPr>
          <a:xfrm>
            <a:off x="7925568" y="5432125"/>
            <a:ext cx="121843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001"/>
          </a:p>
        </p:txBody>
      </p:sp>
      <p:sp>
        <p:nvSpPr>
          <p:cNvPr id="4" name="Freeform 4"/>
          <p:cNvSpPr/>
          <p:nvPr/>
        </p:nvSpPr>
        <p:spPr>
          <a:xfrm>
            <a:off x="2837426" y="2656574"/>
            <a:ext cx="3630036" cy="5997876"/>
          </a:xfrm>
          <a:custGeom>
            <a:avLst/>
            <a:gdLst/>
            <a:ahLst/>
            <a:cxnLst/>
            <a:rect l="l" t="t" r="r" b="b"/>
            <a:pathLst>
              <a:path w="3630036" h="5997876">
                <a:moveTo>
                  <a:pt x="0" y="0"/>
                </a:moveTo>
                <a:lnTo>
                  <a:pt x="3630036" y="0"/>
                </a:lnTo>
                <a:lnTo>
                  <a:pt x="3630036" y="5997876"/>
                </a:lnTo>
                <a:lnTo>
                  <a:pt x="0" y="59978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5" name="Freeform 5"/>
          <p:cNvSpPr/>
          <p:nvPr/>
        </p:nvSpPr>
        <p:spPr>
          <a:xfrm>
            <a:off x="10113702" y="1187768"/>
            <a:ext cx="6355321" cy="8187209"/>
          </a:xfrm>
          <a:custGeom>
            <a:avLst/>
            <a:gdLst/>
            <a:ahLst/>
            <a:cxnLst/>
            <a:rect l="l" t="t" r="r" b="b"/>
            <a:pathLst>
              <a:path w="6355321" h="8187209">
                <a:moveTo>
                  <a:pt x="0" y="0"/>
                </a:moveTo>
                <a:lnTo>
                  <a:pt x="6355322" y="0"/>
                </a:lnTo>
                <a:lnTo>
                  <a:pt x="6355322" y="8187209"/>
                </a:lnTo>
                <a:lnTo>
                  <a:pt x="0" y="81872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6" name="TextBox 6"/>
          <p:cNvSpPr txBox="1"/>
          <p:nvPr/>
        </p:nvSpPr>
        <p:spPr>
          <a:xfrm>
            <a:off x="1067082" y="1009650"/>
            <a:ext cx="8115300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Steganalysis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925568" y="4947250"/>
            <a:ext cx="1546250" cy="203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73"/>
              </a:lnSpc>
            </a:pPr>
            <a:r>
              <a:rPr lang="en-US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immortal</a:t>
            </a:r>
            <a:endParaRPr lang="en-US" sz="1807" b="1">
              <a:solidFill>
                <a:srgbClr val="000000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64" b="-3364"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3" name="TextBox 3"/>
          <p:cNvSpPr txBox="1"/>
          <p:nvPr/>
        </p:nvSpPr>
        <p:spPr>
          <a:xfrm>
            <a:off x="13547818" y="981075"/>
            <a:ext cx="37114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06/10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449761" y="0"/>
            <a:ext cx="9838239" cy="10287000"/>
            <a:chOff x="0" y="0"/>
            <a:chExt cx="2591141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91141" cy="2709333"/>
            </a:xfrm>
            <a:custGeom>
              <a:avLst/>
              <a:gdLst/>
              <a:ahLst/>
              <a:cxnLst/>
              <a:rect l="l" t="t" r="r" b="b"/>
              <a:pathLst>
                <a:path w="2591141" h="2709333">
                  <a:moveTo>
                    <a:pt x="0" y="0"/>
                  </a:moveTo>
                  <a:lnTo>
                    <a:pt x="2591141" y="0"/>
                  </a:lnTo>
                  <a:lnTo>
                    <a:pt x="25911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/>
            <a:lstStyle/>
            <a:p>
              <a:endParaRPr lang="en-001">
                <a:latin typeface="Century Gothic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04775"/>
              <a:ext cx="2591141" cy="2814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590184"/>
            <a:ext cx="9480749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2B2B2B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Conclusions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52617" y="2379308"/>
            <a:ext cx="9635383" cy="7245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9755" lvl="1" indent="-289560" algn="l">
              <a:lnSpc>
                <a:spcPts val="5185"/>
              </a:lnSpc>
              <a:buFont typeface="Arial"/>
              <a:buChar char="•"/>
            </a:pPr>
            <a:r>
              <a:rPr lang="en-US" sz="2650" b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Παραβία</a:t>
            </a:r>
            <a:r>
              <a:rPr lang="en-US" sz="2650" b="1" err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ση</a:t>
            </a:r>
            <a:r>
              <a:rPr lang="en-US" sz="2650" b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 </a:t>
            </a:r>
            <a:r>
              <a:rPr lang="en-US" sz="2650" b="1" err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συμφωνιών</a:t>
            </a:r>
            <a:r>
              <a:rPr lang="en-US" sz="2650" b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 </a:t>
            </a:r>
            <a:r>
              <a:rPr lang="en-US" sz="2650" b="1" err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εμ</a:t>
            </a:r>
            <a:r>
              <a:rPr lang="en-US" sz="2650" b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π</a:t>
            </a:r>
            <a:r>
              <a:rPr lang="en-US" sz="2650" b="1" err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ιστευτικότητ</a:t>
            </a:r>
            <a:r>
              <a:rPr lang="en-US" sz="2650" b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ας</a:t>
            </a:r>
            <a:r>
              <a:rPr lang="en-US" sz="2650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 και </a:t>
            </a:r>
            <a:r>
              <a:rPr lang="en-US" sz="2650" b="1" err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μη</a:t>
            </a:r>
            <a:r>
              <a:rPr lang="en-US" sz="2650" b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 </a:t>
            </a:r>
            <a:r>
              <a:rPr lang="en-US" sz="2650" b="1" err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εξουσιοδοτημένη</a:t>
            </a:r>
            <a:r>
              <a:rPr lang="en-US" sz="2650" b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 </a:t>
            </a:r>
            <a:r>
              <a:rPr lang="en-US" sz="2650" b="1" err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κοινο</a:t>
            </a:r>
            <a:r>
              <a:rPr lang="en-US" sz="2650" b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π</a:t>
            </a:r>
            <a:r>
              <a:rPr lang="en-US" sz="2650" b="1" err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οίηση</a:t>
            </a:r>
            <a:r>
              <a:rPr lang="en-US" sz="2650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 </a:t>
            </a:r>
            <a:r>
              <a:rPr lang="en-US" sz="2650" err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εμ</a:t>
            </a:r>
            <a:r>
              <a:rPr lang="en-US" sz="2650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π</a:t>
            </a:r>
            <a:r>
              <a:rPr lang="en-US" sz="2650" err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ιστευτικών</a:t>
            </a:r>
            <a:r>
              <a:rPr lang="en-US" sz="2650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 π</a:t>
            </a:r>
            <a:r>
              <a:rPr lang="en-US" sz="2650" err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ληροφοριών</a:t>
            </a:r>
            <a:r>
              <a:rPr lang="en-US" sz="2650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. </a:t>
            </a:r>
            <a:endParaRPr lang="en-US" sz="2650"/>
          </a:p>
          <a:p>
            <a:pPr marL="579755" lvl="1" indent="-289560" algn="l">
              <a:lnSpc>
                <a:spcPts val="5185"/>
              </a:lnSpc>
              <a:buFont typeface="Arial"/>
              <a:buChar char="•"/>
            </a:pPr>
            <a:r>
              <a:rPr lang="en-US" sz="2650" b="1" err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Πώληση</a:t>
            </a:r>
            <a:r>
              <a:rPr lang="en-US" sz="2650" b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 </a:t>
            </a:r>
            <a:r>
              <a:rPr lang="en-US" sz="2650" b="1" err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ευ</a:t>
            </a:r>
            <a:r>
              <a:rPr lang="en-US" sz="2650" b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α</a:t>
            </a:r>
            <a:r>
              <a:rPr lang="en-US" sz="2650" b="1" err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ίσθητων</a:t>
            </a:r>
            <a:r>
              <a:rPr lang="en-US" sz="2650" b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 </a:t>
            </a:r>
            <a:r>
              <a:rPr lang="en-US" sz="2650" b="1" err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ετ</a:t>
            </a:r>
            <a:r>
              <a:rPr lang="en-US" sz="2650" b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α</a:t>
            </a:r>
            <a:r>
              <a:rPr lang="en-US" sz="2650" b="1" err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ιρικών</a:t>
            </a:r>
            <a:r>
              <a:rPr lang="en-US" sz="2650" b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 </a:t>
            </a:r>
            <a:r>
              <a:rPr lang="en-US" sz="2650" b="1" err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δεδομένων</a:t>
            </a:r>
            <a:r>
              <a:rPr lang="en-US" sz="2650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 </a:t>
            </a:r>
            <a:r>
              <a:rPr lang="en-US" sz="2650" err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σε</a:t>
            </a:r>
            <a:r>
              <a:rPr lang="en-US" sz="2650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 α</a:t>
            </a:r>
            <a:r>
              <a:rPr lang="en-US" sz="2650" err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ντ</a:t>
            </a:r>
            <a:r>
              <a:rPr lang="en-US" sz="2650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α</a:t>
            </a:r>
            <a:r>
              <a:rPr lang="en-US" sz="2650" err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γωνιστές</a:t>
            </a:r>
            <a:r>
              <a:rPr lang="en-US" sz="2650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. </a:t>
            </a:r>
            <a:endParaRPr lang="en-US" sz="2650">
              <a:solidFill>
                <a:srgbClr val="2B2B2B"/>
              </a:solidFill>
              <a:latin typeface="Century Gothic"/>
              <a:ea typeface="Garet"/>
              <a:cs typeface="Garet"/>
            </a:endParaRPr>
          </a:p>
          <a:p>
            <a:pPr marL="579755" lvl="1" indent="-289560" algn="l">
              <a:lnSpc>
                <a:spcPts val="5185"/>
              </a:lnSpc>
              <a:buFont typeface="Arial"/>
              <a:buChar char="•"/>
            </a:pPr>
            <a:r>
              <a:rPr lang="en-US" sz="2650" b="1" err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Εκ</a:t>
            </a:r>
            <a:r>
              <a:rPr lang="en-US" sz="2650" b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βια</a:t>
            </a:r>
            <a:r>
              <a:rPr lang="en-US" sz="2650" b="1" err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σμός</a:t>
            </a:r>
            <a:r>
              <a:rPr lang="en-US" sz="2650" b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 </a:t>
            </a:r>
            <a:r>
              <a:rPr lang="en-US" sz="2650" err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με</a:t>
            </a:r>
            <a:r>
              <a:rPr lang="en-US" sz="2650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 </a:t>
            </a:r>
            <a:r>
              <a:rPr lang="en-US" sz="2650" err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σκο</a:t>
            </a:r>
            <a:r>
              <a:rPr lang="en-US" sz="2650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πό </a:t>
            </a:r>
            <a:r>
              <a:rPr lang="en-US" sz="2650" err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την</a:t>
            </a:r>
            <a:r>
              <a:rPr lang="en-US" sz="2650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 </a:t>
            </a:r>
            <a:r>
              <a:rPr lang="en-US" sz="2650" err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οικονομική</a:t>
            </a:r>
            <a:r>
              <a:rPr lang="en-US" sz="2650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 </a:t>
            </a:r>
            <a:r>
              <a:rPr lang="en-US" sz="2650" err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εκμετάλλευση</a:t>
            </a:r>
            <a:r>
              <a:rPr lang="en-US" sz="2650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 </a:t>
            </a:r>
            <a:r>
              <a:rPr lang="en-US" sz="2650" err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εμ</a:t>
            </a:r>
            <a:r>
              <a:rPr lang="en-US" sz="2650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π</a:t>
            </a:r>
            <a:r>
              <a:rPr lang="en-US" sz="2650" err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ιστευτικού</a:t>
            </a:r>
            <a:r>
              <a:rPr lang="en-US" sz="2650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 </a:t>
            </a:r>
            <a:r>
              <a:rPr lang="en-US" sz="2650" err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υλικού</a:t>
            </a:r>
            <a:r>
              <a:rPr lang="en-US" sz="2650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. </a:t>
            </a:r>
            <a:endParaRPr lang="en-US" sz="2650">
              <a:solidFill>
                <a:srgbClr val="2B2B2B"/>
              </a:solidFill>
              <a:latin typeface="Century Gothic"/>
              <a:ea typeface="Garet"/>
              <a:cs typeface="Garet"/>
            </a:endParaRPr>
          </a:p>
          <a:p>
            <a:pPr marL="579755" lvl="1" indent="-289560" algn="l">
              <a:lnSpc>
                <a:spcPts val="5185"/>
              </a:lnSpc>
              <a:buFont typeface="Arial"/>
              <a:buChar char="•"/>
            </a:pPr>
            <a:r>
              <a:rPr lang="en-US" sz="2650" err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Χρήση</a:t>
            </a:r>
            <a:r>
              <a:rPr lang="en-US" sz="2650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 </a:t>
            </a:r>
            <a:r>
              <a:rPr lang="en-US" sz="2650" err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τεχνικών</a:t>
            </a:r>
            <a:r>
              <a:rPr lang="en-US" sz="2650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 </a:t>
            </a:r>
            <a:r>
              <a:rPr lang="en-US" sz="2650" b="1" err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στεγ</a:t>
            </a:r>
            <a:r>
              <a:rPr lang="en-US" sz="2650" b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α</a:t>
            </a:r>
            <a:r>
              <a:rPr lang="en-US" sz="2650" b="1" err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νογρ</a:t>
            </a:r>
            <a:r>
              <a:rPr lang="en-US" sz="2650" b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α</a:t>
            </a:r>
            <a:r>
              <a:rPr lang="en-US" sz="2650" b="1" err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φί</a:t>
            </a:r>
            <a:r>
              <a:rPr lang="en-US" sz="2650" b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ας </a:t>
            </a:r>
            <a:r>
              <a:rPr lang="en-US" sz="2650" err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γι</a:t>
            </a:r>
            <a:r>
              <a:rPr lang="en-US" sz="2650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α </a:t>
            </a:r>
            <a:r>
              <a:rPr lang="en-US" sz="2650" err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την</a:t>
            </a:r>
            <a:r>
              <a:rPr lang="en-US" sz="2650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 </a:t>
            </a:r>
            <a:r>
              <a:rPr lang="en-US" sz="2650" b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απ</a:t>
            </a:r>
            <a:r>
              <a:rPr lang="en-US" sz="2650" b="1" err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όκρυψη</a:t>
            </a:r>
            <a:r>
              <a:rPr lang="en-US" sz="2650" b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 και πα</a:t>
            </a:r>
            <a:r>
              <a:rPr lang="en-US" sz="2650" b="1" err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ράνομη</a:t>
            </a:r>
            <a:r>
              <a:rPr lang="en-US" sz="2650" b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 </a:t>
            </a:r>
            <a:r>
              <a:rPr lang="en-US" sz="2650" b="1" err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μετ</a:t>
            </a:r>
            <a:r>
              <a:rPr lang="en-US" sz="2650" b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α</a:t>
            </a:r>
            <a:r>
              <a:rPr lang="en-US" sz="2650" b="1" err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φορά</a:t>
            </a:r>
            <a:r>
              <a:rPr lang="en-US" sz="2650" b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 </a:t>
            </a:r>
            <a:r>
              <a:rPr lang="en-US" sz="2650" b="1" err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δεδομένω</a:t>
            </a:r>
            <a:r>
              <a:rPr lang="en-US" sz="2650" err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ν</a:t>
            </a:r>
            <a:r>
              <a:rPr lang="en-US" sz="2650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. </a:t>
            </a:r>
            <a:endParaRPr lang="en-US" sz="2650">
              <a:solidFill>
                <a:srgbClr val="2B2B2B"/>
              </a:solidFill>
              <a:latin typeface="Century Gothic"/>
              <a:ea typeface="Garet"/>
              <a:cs typeface="Garet"/>
            </a:endParaRPr>
          </a:p>
          <a:p>
            <a:pPr marL="579755" lvl="1" indent="-289560" algn="l">
              <a:lnSpc>
                <a:spcPts val="5185"/>
              </a:lnSpc>
              <a:buFont typeface="Arial"/>
              <a:buChar char="•"/>
            </a:pPr>
            <a:r>
              <a:rPr lang="en-US" sz="2650" b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Παραβία</a:t>
            </a:r>
            <a:r>
              <a:rPr lang="en-US" sz="2650" b="1" err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ση</a:t>
            </a:r>
            <a:r>
              <a:rPr lang="en-US" sz="2650" b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 </a:t>
            </a:r>
            <a:r>
              <a:rPr lang="en-US" sz="2650" b="1" err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της</a:t>
            </a:r>
            <a:r>
              <a:rPr lang="en-US" sz="2650" b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 </a:t>
            </a:r>
            <a:r>
              <a:rPr lang="en-US" sz="2650" b="1" err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εσωτερικής</a:t>
            </a:r>
            <a:r>
              <a:rPr lang="en-US" sz="2650" b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 π</a:t>
            </a:r>
            <a:r>
              <a:rPr lang="en-US" sz="2650" b="1" err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ολιτικής</a:t>
            </a:r>
            <a:r>
              <a:rPr lang="en-US" sz="2650" b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 α</a:t>
            </a:r>
            <a:r>
              <a:rPr lang="en-US" sz="2650" b="1" err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σφάλει</a:t>
            </a:r>
            <a:r>
              <a:rPr lang="en-US" sz="2650" b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ας</a:t>
            </a:r>
            <a:r>
              <a:rPr lang="en-US" sz="2650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 </a:t>
            </a:r>
            <a:r>
              <a:rPr lang="en-US" sz="2650" err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της</a:t>
            </a:r>
            <a:r>
              <a:rPr lang="en-US" sz="2650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 </a:t>
            </a:r>
            <a:r>
              <a:rPr lang="en-US" sz="2650" err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ετ</a:t>
            </a:r>
            <a:r>
              <a:rPr lang="en-US" sz="2650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α</a:t>
            </a:r>
            <a:r>
              <a:rPr lang="en-US" sz="2650" err="1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ιρεί</a:t>
            </a:r>
            <a:r>
              <a:rPr lang="en-US" sz="2650">
                <a:solidFill>
                  <a:srgbClr val="2B2B2B"/>
                </a:solidFill>
                <a:latin typeface="Century Gothic"/>
                <a:ea typeface="Garet"/>
                <a:cs typeface="Garet"/>
                <a:sym typeface="Garet"/>
              </a:rPr>
              <a:t>ας M57.biz. </a:t>
            </a:r>
            <a:endParaRPr lang="en-US" sz="2650">
              <a:solidFill>
                <a:srgbClr val="2B2B2B"/>
              </a:solidFill>
              <a:latin typeface="Century Gothic"/>
              <a:ea typeface="Garet"/>
              <a:cs typeface="Gare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065539" y="1213485"/>
            <a:ext cx="8606683" cy="1155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59"/>
              </a:lnSpc>
            </a:pPr>
            <a:r>
              <a:rPr lang="en-US" sz="2750" b="1">
                <a:solidFill>
                  <a:srgbClr val="2B2B2B"/>
                </a:solidFill>
                <a:latin typeface="Century Gothic"/>
                <a:ea typeface="Garet Bold"/>
                <a:cs typeface="Garet Bold"/>
                <a:sym typeface="Garet Bold"/>
              </a:rPr>
              <a:t> O Charlie  </a:t>
            </a:r>
            <a:r>
              <a:rPr lang="en-US" sz="2750" b="1" err="1">
                <a:solidFill>
                  <a:srgbClr val="2B2B2B"/>
                </a:solidFill>
                <a:latin typeface="Century Gothic"/>
                <a:ea typeface="Garet Bold"/>
                <a:cs typeface="Garet Bold"/>
                <a:sym typeface="Garet Bold"/>
              </a:rPr>
              <a:t>φέρετ</a:t>
            </a:r>
            <a:r>
              <a:rPr lang="en-US" sz="2750" b="1">
                <a:solidFill>
                  <a:srgbClr val="2B2B2B"/>
                </a:solidFill>
                <a:latin typeface="Century Gothic"/>
                <a:ea typeface="Garet Bold"/>
                <a:cs typeface="Garet Bold"/>
                <a:sym typeface="Garet Bold"/>
              </a:rPr>
              <a:t>αι να </a:t>
            </a:r>
            <a:r>
              <a:rPr lang="en-US" sz="2750" b="1" err="1">
                <a:solidFill>
                  <a:srgbClr val="2B2B2B"/>
                </a:solidFill>
                <a:latin typeface="Century Gothic"/>
                <a:ea typeface="Garet Bold"/>
                <a:cs typeface="Garet Bold"/>
                <a:sym typeface="Garet Bold"/>
              </a:rPr>
              <a:t>έχει</a:t>
            </a:r>
            <a:r>
              <a:rPr lang="en-US" sz="2750" b="1">
                <a:solidFill>
                  <a:srgbClr val="2B2B2B"/>
                </a:solidFill>
                <a:latin typeface="Century Gothic"/>
                <a:ea typeface="Garet Bold"/>
                <a:cs typeface="Garet Bold"/>
                <a:sym typeface="Garet Bold"/>
              </a:rPr>
              <a:t> </a:t>
            </a:r>
            <a:r>
              <a:rPr lang="en-US" sz="2750" b="1" err="1">
                <a:solidFill>
                  <a:srgbClr val="2B2B2B"/>
                </a:solidFill>
                <a:latin typeface="Century Gothic"/>
                <a:ea typeface="Garet Bold"/>
                <a:cs typeface="Garet Bold"/>
                <a:sym typeface="Garet Bold"/>
              </a:rPr>
              <a:t>δι</a:t>
            </a:r>
            <a:r>
              <a:rPr lang="en-US" sz="2750" b="1">
                <a:solidFill>
                  <a:srgbClr val="2B2B2B"/>
                </a:solidFill>
                <a:latin typeface="Century Gothic"/>
                <a:ea typeface="Garet Bold"/>
                <a:cs typeface="Garet Bold"/>
                <a:sym typeface="Garet Bold"/>
              </a:rPr>
              <a:t>απ</a:t>
            </a:r>
            <a:r>
              <a:rPr lang="en-US" sz="2750" b="1" err="1">
                <a:solidFill>
                  <a:srgbClr val="2B2B2B"/>
                </a:solidFill>
                <a:latin typeface="Century Gothic"/>
                <a:ea typeface="Garet Bold"/>
                <a:cs typeface="Garet Bold"/>
                <a:sym typeface="Garet Bold"/>
              </a:rPr>
              <a:t>ράξει</a:t>
            </a:r>
            <a:r>
              <a:rPr lang="en-US" sz="2750" b="1">
                <a:solidFill>
                  <a:srgbClr val="2B2B2B"/>
                </a:solidFill>
                <a:latin typeface="Century Gothic"/>
                <a:ea typeface="Garet Bold"/>
                <a:cs typeface="Garet Bold"/>
                <a:sym typeface="Garet Bold"/>
              </a:rPr>
              <a:t> </a:t>
            </a:r>
            <a:r>
              <a:rPr lang="en-US" sz="2750" b="1" err="1">
                <a:solidFill>
                  <a:srgbClr val="2B2B2B"/>
                </a:solidFill>
                <a:latin typeface="Century Gothic"/>
                <a:ea typeface="Garet Bold"/>
                <a:cs typeface="Garet Bold"/>
                <a:sym typeface="Garet Bold"/>
              </a:rPr>
              <a:t>τις</a:t>
            </a:r>
            <a:r>
              <a:rPr lang="en-US" sz="2750" b="1">
                <a:solidFill>
                  <a:srgbClr val="2B2B2B"/>
                </a:solidFill>
                <a:latin typeface="Century Gothic"/>
                <a:ea typeface="Garet Bold"/>
                <a:cs typeface="Garet Bold"/>
                <a:sym typeface="Garet Bold"/>
              </a:rPr>
              <a:t> </a:t>
            </a:r>
            <a:r>
              <a:rPr lang="en-US" sz="2750" b="1" err="1">
                <a:solidFill>
                  <a:srgbClr val="2B2B2B"/>
                </a:solidFill>
                <a:latin typeface="Century Gothic"/>
                <a:ea typeface="Garet Bold"/>
                <a:cs typeface="Garet Bold"/>
                <a:sym typeface="Garet Bold"/>
              </a:rPr>
              <a:t>εξής</a:t>
            </a:r>
            <a:r>
              <a:rPr lang="en-US" sz="2750" b="1">
                <a:solidFill>
                  <a:srgbClr val="2B2B2B"/>
                </a:solidFill>
                <a:latin typeface="Century Gothic"/>
                <a:ea typeface="Garet Bold"/>
                <a:cs typeface="Garet Bold"/>
                <a:sym typeface="Garet Bold"/>
              </a:rPr>
              <a:t> πα</a:t>
            </a:r>
            <a:r>
              <a:rPr lang="en-US" sz="2750" b="1" err="1">
                <a:solidFill>
                  <a:srgbClr val="2B2B2B"/>
                </a:solidFill>
                <a:latin typeface="Century Gothic"/>
                <a:ea typeface="Garet Bold"/>
                <a:cs typeface="Garet Bold"/>
                <a:sym typeface="Garet Bold"/>
              </a:rPr>
              <a:t>ράνομες</a:t>
            </a:r>
            <a:r>
              <a:rPr lang="en-US" sz="2750" b="1">
                <a:solidFill>
                  <a:srgbClr val="2B2B2B"/>
                </a:solidFill>
                <a:latin typeface="Century Gothic"/>
                <a:ea typeface="Garet Bold"/>
                <a:cs typeface="Garet Bold"/>
                <a:sym typeface="Garet Bold"/>
              </a:rPr>
              <a:t> </a:t>
            </a:r>
            <a:r>
              <a:rPr lang="en-US" sz="2750" b="1" err="1">
                <a:solidFill>
                  <a:srgbClr val="2B2B2B"/>
                </a:solidFill>
                <a:latin typeface="Century Gothic"/>
                <a:ea typeface="Garet Bold"/>
                <a:cs typeface="Garet Bold"/>
                <a:sym typeface="Garet Bold"/>
              </a:rPr>
              <a:t>ενέργειες</a:t>
            </a:r>
            <a:r>
              <a:rPr lang="en-US" sz="2750" b="1">
                <a:solidFill>
                  <a:srgbClr val="2B2B2B"/>
                </a:solidFill>
                <a:latin typeface="Century Gothic"/>
                <a:ea typeface="Garet Bold"/>
                <a:cs typeface="Garet Bold"/>
                <a:sym typeface="Garet Bold"/>
              </a:rPr>
              <a:t>:</a:t>
            </a:r>
            <a:endParaRPr lang="en-US" sz="2750" b="1">
              <a:solidFill>
                <a:srgbClr val="2B2B2B"/>
              </a:solidFill>
              <a:latin typeface="Century Gothic"/>
              <a:ea typeface="Garet Bold"/>
              <a:cs typeface="Garet Bold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1028700" y="9741523"/>
            <a:ext cx="6492240" cy="0"/>
          </a:xfrm>
          <a:prstGeom prst="line">
            <a:avLst/>
          </a:prstGeom>
          <a:ln w="76200" cap="flat">
            <a:solidFill>
              <a:srgbClr val="2B2B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001"/>
          </a:p>
        </p:txBody>
      </p:sp>
      <p:sp>
        <p:nvSpPr>
          <p:cNvPr id="11" name="AutoShape 11"/>
          <p:cNvSpPr/>
          <p:nvPr/>
        </p:nvSpPr>
        <p:spPr>
          <a:xfrm>
            <a:off x="10767060" y="1028700"/>
            <a:ext cx="6492240" cy="0"/>
          </a:xfrm>
          <a:prstGeom prst="line">
            <a:avLst/>
          </a:prstGeom>
          <a:ln w="76200" cap="flat">
            <a:solidFill>
              <a:srgbClr val="2B2B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001"/>
          </a:p>
        </p:txBody>
      </p:sp>
      <p:sp>
        <p:nvSpPr>
          <p:cNvPr id="12" name="Freeform 12"/>
          <p:cNvSpPr/>
          <p:nvPr/>
        </p:nvSpPr>
        <p:spPr>
          <a:xfrm>
            <a:off x="1373819" y="1684924"/>
            <a:ext cx="5569687" cy="7776177"/>
          </a:xfrm>
          <a:custGeom>
            <a:avLst/>
            <a:gdLst/>
            <a:ahLst/>
            <a:cxnLst/>
            <a:rect l="l" t="t" r="r" b="b"/>
            <a:pathLst>
              <a:path w="5569687" h="7776177">
                <a:moveTo>
                  <a:pt x="0" y="0"/>
                </a:moveTo>
                <a:lnTo>
                  <a:pt x="5569687" y="0"/>
                </a:lnTo>
                <a:lnTo>
                  <a:pt x="5569687" y="7776177"/>
                </a:lnTo>
                <a:lnTo>
                  <a:pt x="0" y="77761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3" name="TextBox 3"/>
          <p:cNvSpPr txBox="1"/>
          <p:nvPr/>
        </p:nvSpPr>
        <p:spPr>
          <a:xfrm>
            <a:off x="1028700" y="2739036"/>
            <a:ext cx="7203393" cy="662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0"/>
              </a:lnSpc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505590" y="8892540"/>
            <a:ext cx="5753710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39"/>
              </a:lnSpc>
              <a:spcBef>
                <a:spcPct val="0"/>
              </a:spcBef>
            </a:pPr>
            <a:r>
              <a:rPr lang="en-US" sz="2099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www.digifor.com</a:t>
            </a:r>
          </a:p>
        </p:txBody>
      </p:sp>
      <p:sp>
        <p:nvSpPr>
          <p:cNvPr id="5" name="AutoShape 5"/>
          <p:cNvSpPr/>
          <p:nvPr/>
        </p:nvSpPr>
        <p:spPr>
          <a:xfrm>
            <a:off x="-585133" y="8810621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001"/>
          </a:p>
        </p:txBody>
      </p:sp>
      <p:sp>
        <p:nvSpPr>
          <p:cNvPr id="6" name="AutoShape 6"/>
          <p:cNvSpPr/>
          <p:nvPr/>
        </p:nvSpPr>
        <p:spPr>
          <a:xfrm>
            <a:off x="-585133" y="9386888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001"/>
          </a:p>
        </p:txBody>
      </p:sp>
      <p:sp>
        <p:nvSpPr>
          <p:cNvPr id="7" name="TextBox 7"/>
          <p:cNvSpPr txBox="1"/>
          <p:nvPr/>
        </p:nvSpPr>
        <p:spPr>
          <a:xfrm>
            <a:off x="1028700" y="5738073"/>
            <a:ext cx="214954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E-mail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78247" y="5712038"/>
            <a:ext cx="536230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39"/>
              </a:lnSpc>
              <a:spcBef>
                <a:spcPct val="0"/>
              </a:spcBef>
            </a:pPr>
            <a:r>
              <a:rPr lang="en-US" sz="2099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helpdesk@digifor.com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330711"/>
            <a:ext cx="214954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Social Media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78247" y="6304676"/>
            <a:ext cx="536230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@digifor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6923349"/>
            <a:ext cx="214954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Phone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78247" y="6897314"/>
            <a:ext cx="536230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39"/>
              </a:lnSpc>
              <a:spcBef>
                <a:spcPct val="0"/>
              </a:spcBef>
            </a:pPr>
            <a:r>
              <a:rPr lang="en-US" sz="2099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+123-456-7890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7515987"/>
            <a:ext cx="214954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Address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178247" y="7489952"/>
            <a:ext cx="536230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39"/>
              </a:lnSpc>
              <a:spcBef>
                <a:spcPct val="0"/>
              </a:spcBef>
            </a:pPr>
            <a:r>
              <a:rPr lang="en-US" sz="2099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123 Acharnon St., Athens, ST 12345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4803775"/>
            <a:ext cx="476468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b="1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CONTACT US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64" b="-3364"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3" name="AutoShape 3"/>
          <p:cNvSpPr/>
          <p:nvPr/>
        </p:nvSpPr>
        <p:spPr>
          <a:xfrm>
            <a:off x="-585133" y="8805859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001"/>
          </a:p>
        </p:txBody>
      </p:sp>
      <p:sp>
        <p:nvSpPr>
          <p:cNvPr id="4" name="AutoShape 4"/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001"/>
          </a:p>
        </p:txBody>
      </p:sp>
      <p:sp>
        <p:nvSpPr>
          <p:cNvPr id="5" name="Freeform 5"/>
          <p:cNvSpPr/>
          <p:nvPr/>
        </p:nvSpPr>
        <p:spPr>
          <a:xfrm rot="-10800000">
            <a:off x="11159450" y="-140976"/>
            <a:ext cx="2611028" cy="4114800"/>
          </a:xfrm>
          <a:custGeom>
            <a:avLst/>
            <a:gdLst/>
            <a:ahLst/>
            <a:cxnLst/>
            <a:rect l="l" t="t" r="r" b="b"/>
            <a:pathLst>
              <a:path w="2611028" h="4114800">
                <a:moveTo>
                  <a:pt x="0" y="0"/>
                </a:moveTo>
                <a:lnTo>
                  <a:pt x="2611028" y="0"/>
                </a:lnTo>
                <a:lnTo>
                  <a:pt x="2611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6" name="TextBox 6"/>
          <p:cNvSpPr txBox="1"/>
          <p:nvPr/>
        </p:nvSpPr>
        <p:spPr>
          <a:xfrm>
            <a:off x="1028700" y="1557564"/>
            <a:ext cx="7279037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Incident Overview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190994"/>
            <a:ext cx="8823356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Case   ID : 00111122009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961990"/>
            <a:ext cx="380699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 b="1">
                <a:solidFill>
                  <a:srgbClr val="000000"/>
                </a:solidFill>
                <a:latin typeface="Courier New"/>
                <a:ea typeface="Garet Bold"/>
                <a:cs typeface="Courier New"/>
                <a:sym typeface="Garet Bold"/>
              </a:rPr>
              <a:t>Εταιρεία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21746" y="5963214"/>
            <a:ext cx="380699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 b="1">
                <a:solidFill>
                  <a:srgbClr val="000000"/>
                </a:solidFill>
                <a:latin typeface="Courier New"/>
                <a:ea typeface="Garet Bold"/>
                <a:cs typeface="Courier New"/>
                <a:sym typeface="Garet Bold"/>
              </a:rPr>
              <a:t>Ύποπτος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4020" y="6565333"/>
            <a:ext cx="5016359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Courier New"/>
                <a:ea typeface="Garet"/>
                <a:cs typeface="Courier New"/>
                <a:sym typeface="Garet"/>
              </a:rPr>
              <a:t>M57.</a:t>
            </a:r>
            <a:r>
              <a:rPr lang="en-US" sz="2099" u="none">
                <a:solidFill>
                  <a:srgbClr val="000000"/>
                </a:solidFill>
                <a:latin typeface="Courier New"/>
                <a:ea typeface="Garet"/>
                <a:cs typeface="Courier New"/>
                <a:sym typeface="Garet"/>
              </a:rPr>
              <a:t>biz (Patent Research Firm)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17065" y="6566557"/>
            <a:ext cx="5016359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Courier New"/>
                <a:ea typeface="Garet"/>
                <a:cs typeface="Courier New"/>
                <a:sym typeface="Garet"/>
              </a:rPr>
              <a:t>C</a:t>
            </a:r>
            <a:r>
              <a:rPr lang="en-US" sz="2099" u="none">
                <a:solidFill>
                  <a:srgbClr val="000000"/>
                </a:solidFill>
                <a:latin typeface="Courier New"/>
                <a:ea typeface="Garet"/>
                <a:cs typeface="Courier New"/>
                <a:sym typeface="Garet"/>
              </a:rPr>
              <a:t>harlie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26801" y="5961990"/>
            <a:ext cx="380699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 b="1">
                <a:solidFill>
                  <a:srgbClr val="000000"/>
                </a:solidFill>
                <a:latin typeface="Courier New"/>
                <a:ea typeface="Garet Bold"/>
                <a:cs typeface="Courier New"/>
                <a:sym typeface="Garet Bold"/>
              </a:rPr>
              <a:t>Κατηγορίες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10111" y="6521643"/>
            <a:ext cx="5440378" cy="2591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50" err="1">
                <a:solidFill>
                  <a:srgbClr val="000000"/>
                </a:solidFill>
                <a:latin typeface="Courier New"/>
                <a:ea typeface="Garet"/>
                <a:cs typeface="Courier New"/>
                <a:sym typeface="Garet"/>
              </a:rPr>
              <a:t>Μη</a:t>
            </a:r>
            <a:r>
              <a:rPr lang="en-US" sz="2050" u="none">
                <a:solidFill>
                  <a:srgbClr val="000000"/>
                </a:solidFill>
                <a:latin typeface="Courier New"/>
                <a:ea typeface="Garet"/>
                <a:cs typeface="Courier New"/>
                <a:sym typeface="Garet"/>
              </a:rPr>
              <a:t> </a:t>
            </a:r>
            <a:r>
              <a:rPr lang="en-US" sz="2050" u="none" err="1">
                <a:solidFill>
                  <a:srgbClr val="000000"/>
                </a:solidFill>
                <a:latin typeface="Courier New"/>
                <a:ea typeface="Garet"/>
                <a:cs typeface="Courier New"/>
                <a:sym typeface="Garet"/>
              </a:rPr>
              <a:t>εξουσιοδοτημένη</a:t>
            </a:r>
            <a:r>
              <a:rPr lang="en-US" sz="2050" u="none">
                <a:solidFill>
                  <a:srgbClr val="000000"/>
                </a:solidFill>
                <a:latin typeface="Courier New"/>
                <a:ea typeface="Garet"/>
                <a:cs typeface="Courier New"/>
                <a:sym typeface="Garet"/>
              </a:rPr>
              <a:t> </a:t>
            </a:r>
            <a:r>
              <a:rPr lang="en-US" sz="2050" u="none" err="1">
                <a:solidFill>
                  <a:srgbClr val="000000"/>
                </a:solidFill>
                <a:latin typeface="Courier New"/>
                <a:ea typeface="Garet"/>
                <a:cs typeface="Courier New"/>
                <a:sym typeface="Garet"/>
              </a:rPr>
              <a:t>εξ</a:t>
            </a:r>
            <a:r>
              <a:rPr lang="en-US" sz="2050" u="none">
                <a:solidFill>
                  <a:srgbClr val="000000"/>
                </a:solidFill>
                <a:latin typeface="Courier New"/>
                <a:ea typeface="Garet"/>
                <a:cs typeface="Courier New"/>
                <a:sym typeface="Garet"/>
              </a:rPr>
              <a:t>α</a:t>
            </a:r>
            <a:r>
              <a:rPr lang="en-US" sz="2050" u="none" err="1">
                <a:solidFill>
                  <a:srgbClr val="000000"/>
                </a:solidFill>
                <a:latin typeface="Courier New"/>
                <a:ea typeface="Garet"/>
                <a:cs typeface="Courier New"/>
                <a:sym typeface="Garet"/>
              </a:rPr>
              <a:t>γωγή</a:t>
            </a:r>
            <a:r>
              <a:rPr lang="en-US" sz="2050" u="none">
                <a:solidFill>
                  <a:srgbClr val="000000"/>
                </a:solidFill>
                <a:latin typeface="Courier New"/>
                <a:ea typeface="Garet"/>
                <a:cs typeface="Courier New"/>
                <a:sym typeface="Garet"/>
              </a:rPr>
              <a:t> </a:t>
            </a:r>
            <a:r>
              <a:rPr lang="en-US" sz="2050" u="none" err="1">
                <a:solidFill>
                  <a:srgbClr val="000000"/>
                </a:solidFill>
                <a:latin typeface="Courier New"/>
                <a:ea typeface="Garet"/>
                <a:cs typeface="Courier New"/>
                <a:sym typeface="Garet"/>
              </a:rPr>
              <a:t>δεδομένων</a:t>
            </a:r>
            <a:endParaRPr lang="en-US" sz="2050" u="none" err="1">
              <a:solidFill>
                <a:srgbClr val="000000"/>
              </a:solidFill>
              <a:latin typeface="Courier New"/>
              <a:ea typeface="Garet"/>
              <a:cs typeface="Courier New"/>
            </a:endParaRPr>
          </a:p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50" u="none" err="1">
                <a:solidFill>
                  <a:srgbClr val="000000"/>
                </a:solidFill>
                <a:latin typeface="Courier New"/>
                <a:ea typeface="Garet"/>
                <a:cs typeface="Courier New"/>
                <a:sym typeface="Garet"/>
              </a:rPr>
              <a:t>Πιθ</a:t>
            </a:r>
            <a:r>
              <a:rPr lang="en-US" sz="2050" u="none">
                <a:solidFill>
                  <a:srgbClr val="000000"/>
                </a:solidFill>
                <a:latin typeface="Courier New"/>
                <a:ea typeface="Garet"/>
                <a:cs typeface="Courier New"/>
                <a:sym typeface="Garet"/>
              </a:rPr>
              <a:t>α</a:t>
            </a:r>
            <a:r>
              <a:rPr lang="en-US" sz="2050" u="none" err="1">
                <a:solidFill>
                  <a:srgbClr val="000000"/>
                </a:solidFill>
                <a:latin typeface="Courier New"/>
                <a:ea typeface="Garet"/>
                <a:cs typeface="Courier New"/>
                <a:sym typeface="Garet"/>
              </a:rPr>
              <a:t>νή</a:t>
            </a:r>
            <a:r>
              <a:rPr lang="en-US" sz="2050" u="none">
                <a:solidFill>
                  <a:srgbClr val="000000"/>
                </a:solidFill>
                <a:latin typeface="Courier New"/>
                <a:ea typeface="Garet"/>
                <a:cs typeface="Courier New"/>
                <a:sym typeface="Garet"/>
              </a:rPr>
              <a:t> π</a:t>
            </a:r>
            <a:r>
              <a:rPr lang="en-US" sz="2050" u="none" err="1">
                <a:solidFill>
                  <a:srgbClr val="000000"/>
                </a:solidFill>
                <a:latin typeface="Courier New"/>
                <a:ea typeface="Garet"/>
                <a:cs typeface="Courier New"/>
                <a:sym typeface="Garet"/>
              </a:rPr>
              <a:t>ώληση</a:t>
            </a:r>
            <a:r>
              <a:rPr lang="en-US" sz="2050" u="none">
                <a:solidFill>
                  <a:srgbClr val="000000"/>
                </a:solidFill>
                <a:latin typeface="Courier New"/>
                <a:ea typeface="Garet"/>
                <a:cs typeface="Courier New"/>
                <a:sym typeface="Garet"/>
              </a:rPr>
              <a:t> </a:t>
            </a:r>
            <a:r>
              <a:rPr lang="en-US" sz="2050" u="none" err="1">
                <a:solidFill>
                  <a:srgbClr val="000000"/>
                </a:solidFill>
                <a:latin typeface="Courier New"/>
                <a:ea typeface="Garet"/>
                <a:cs typeface="Courier New"/>
                <a:sym typeface="Garet"/>
              </a:rPr>
              <a:t>εμ</a:t>
            </a:r>
            <a:r>
              <a:rPr lang="en-US" sz="2050" u="none">
                <a:solidFill>
                  <a:srgbClr val="000000"/>
                </a:solidFill>
                <a:latin typeface="Courier New"/>
                <a:ea typeface="Garet"/>
                <a:cs typeface="Courier New"/>
                <a:sym typeface="Garet"/>
              </a:rPr>
              <a:t>π</a:t>
            </a:r>
            <a:r>
              <a:rPr lang="en-US" sz="2050" u="none" err="1">
                <a:solidFill>
                  <a:srgbClr val="000000"/>
                </a:solidFill>
                <a:latin typeface="Courier New"/>
                <a:ea typeface="Garet"/>
                <a:cs typeface="Courier New"/>
                <a:sym typeface="Garet"/>
              </a:rPr>
              <a:t>ιστευτικών</a:t>
            </a:r>
            <a:r>
              <a:rPr lang="en-US" sz="2050" u="none">
                <a:solidFill>
                  <a:srgbClr val="000000"/>
                </a:solidFill>
                <a:latin typeface="Courier New"/>
                <a:ea typeface="Garet"/>
                <a:cs typeface="Courier New"/>
                <a:sym typeface="Garet"/>
              </a:rPr>
              <a:t> </a:t>
            </a:r>
            <a:r>
              <a:rPr lang="en-US" sz="2050" u="none" err="1">
                <a:solidFill>
                  <a:srgbClr val="000000"/>
                </a:solidFill>
                <a:latin typeface="Courier New"/>
                <a:ea typeface="Garet"/>
                <a:cs typeface="Courier New"/>
                <a:sym typeface="Garet"/>
              </a:rPr>
              <a:t>δεδομένων</a:t>
            </a:r>
            <a:r>
              <a:rPr lang="en-US" sz="2050" u="none">
                <a:solidFill>
                  <a:srgbClr val="000000"/>
                </a:solidFill>
                <a:latin typeface="Courier New"/>
                <a:ea typeface="Garet"/>
                <a:cs typeface="Courier New"/>
                <a:sym typeface="Garet"/>
              </a:rPr>
              <a:t> π</a:t>
            </a:r>
            <a:r>
              <a:rPr lang="en-US" sz="2050" u="none" err="1">
                <a:solidFill>
                  <a:srgbClr val="000000"/>
                </a:solidFill>
                <a:latin typeface="Courier New"/>
                <a:ea typeface="Garet"/>
                <a:cs typeface="Courier New"/>
                <a:sym typeface="Garet"/>
              </a:rPr>
              <a:t>ελ</a:t>
            </a:r>
            <a:r>
              <a:rPr lang="en-US" sz="2050" u="none">
                <a:solidFill>
                  <a:srgbClr val="000000"/>
                </a:solidFill>
                <a:latin typeface="Courier New"/>
                <a:ea typeface="Garet"/>
                <a:cs typeface="Courier New"/>
                <a:sym typeface="Garet"/>
              </a:rPr>
              <a:t>α</a:t>
            </a:r>
            <a:r>
              <a:rPr lang="en-US" sz="2050" u="none" err="1">
                <a:solidFill>
                  <a:srgbClr val="000000"/>
                </a:solidFill>
                <a:latin typeface="Courier New"/>
                <a:ea typeface="Garet"/>
                <a:cs typeface="Courier New"/>
                <a:sym typeface="Garet"/>
              </a:rPr>
              <a:t>τών</a:t>
            </a:r>
            <a:endParaRPr lang="en-US" sz="2050" u="none" err="1">
              <a:solidFill>
                <a:srgbClr val="000000"/>
              </a:solidFill>
              <a:latin typeface="Courier New"/>
              <a:ea typeface="Garet"/>
              <a:cs typeface="Courier New"/>
            </a:endParaRPr>
          </a:p>
          <a:p>
            <a:pPr marL="0" lvl="0" indent="0" algn="ctr">
              <a:lnSpc>
                <a:spcPts val="2939"/>
              </a:lnSpc>
              <a:spcBef>
                <a:spcPct val="0"/>
              </a:spcBef>
            </a:pPr>
            <a:r>
              <a:rPr lang="en-US" sz="2050" u="none">
                <a:solidFill>
                  <a:srgbClr val="000000"/>
                </a:solidFill>
                <a:latin typeface="Courier New"/>
                <a:ea typeface="Garet"/>
                <a:cs typeface="Courier New"/>
                <a:sym typeface="Garet"/>
              </a:rPr>
              <a:t>Παραβ</a:t>
            </a:r>
            <a:r>
              <a:rPr lang="en-US" sz="2050" u="none" err="1">
                <a:solidFill>
                  <a:srgbClr val="000000"/>
                </a:solidFill>
                <a:latin typeface="Courier New"/>
                <a:ea typeface="Garet"/>
                <a:cs typeface="Courier New"/>
                <a:sym typeface="Garet"/>
              </a:rPr>
              <a:t>ιάσεις</a:t>
            </a:r>
            <a:r>
              <a:rPr lang="en-US" sz="2050" u="none">
                <a:solidFill>
                  <a:srgbClr val="000000"/>
                </a:solidFill>
                <a:latin typeface="Courier New"/>
                <a:ea typeface="Garet"/>
                <a:cs typeface="Courier New"/>
                <a:sym typeface="Garet"/>
              </a:rPr>
              <a:t> </a:t>
            </a:r>
            <a:r>
              <a:rPr lang="en-US" sz="2050" u="none" err="1">
                <a:solidFill>
                  <a:srgbClr val="000000"/>
                </a:solidFill>
                <a:latin typeface="Courier New"/>
                <a:ea typeface="Garet"/>
                <a:cs typeface="Courier New"/>
                <a:sym typeface="Garet"/>
              </a:rPr>
              <a:t>εσωτερικής</a:t>
            </a:r>
            <a:r>
              <a:rPr lang="en-US" sz="2050" u="none">
                <a:solidFill>
                  <a:srgbClr val="000000"/>
                </a:solidFill>
                <a:latin typeface="Courier New"/>
                <a:ea typeface="Garet"/>
                <a:cs typeface="Courier New"/>
                <a:sym typeface="Garet"/>
              </a:rPr>
              <a:t> π</a:t>
            </a:r>
            <a:r>
              <a:rPr lang="en-US" sz="2050" u="none" err="1">
                <a:solidFill>
                  <a:srgbClr val="000000"/>
                </a:solidFill>
                <a:latin typeface="Courier New"/>
                <a:ea typeface="Garet"/>
                <a:cs typeface="Courier New"/>
                <a:sym typeface="Garet"/>
              </a:rPr>
              <a:t>ολιτικής</a:t>
            </a:r>
            <a:endParaRPr lang="en-US" sz="2050" u="none" err="1">
              <a:solidFill>
                <a:srgbClr val="000000"/>
              </a:solidFill>
              <a:latin typeface="Courier New"/>
              <a:ea typeface="Garet"/>
              <a:cs typeface="Courier New"/>
            </a:endParaRPr>
          </a:p>
          <a:p>
            <a:pPr algn="ctr">
              <a:lnSpc>
                <a:spcPts val="2939"/>
              </a:lnSpc>
              <a:spcBef>
                <a:spcPct val="0"/>
              </a:spcBef>
            </a:pPr>
            <a:endParaRPr lang="en-US" sz="2099" u="none">
              <a:solidFill>
                <a:srgbClr val="000000"/>
              </a:solidFill>
              <a:latin typeface="Courier New"/>
              <a:ea typeface="Garet"/>
              <a:cs typeface="Courier New"/>
              <a:sym typeface="Garet"/>
            </a:endParaRPr>
          </a:p>
          <a:p>
            <a:pPr marL="0" lvl="0" indent="0" algn="ctr">
              <a:lnSpc>
                <a:spcPts val="2939"/>
              </a:lnSpc>
              <a:spcBef>
                <a:spcPct val="0"/>
              </a:spcBef>
            </a:pPr>
            <a:endParaRPr lang="en-US" sz="2099" u="none">
              <a:solidFill>
                <a:srgbClr val="000000"/>
              </a:solidFill>
              <a:latin typeface="Courier New"/>
              <a:ea typeface="Garet"/>
              <a:cs typeface="Courier New"/>
              <a:sym typeface="Gare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64" b="-3364"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3" name="Freeform 3"/>
          <p:cNvSpPr/>
          <p:nvPr/>
        </p:nvSpPr>
        <p:spPr>
          <a:xfrm>
            <a:off x="-706637" y="1559650"/>
            <a:ext cx="9125543" cy="7167700"/>
          </a:xfrm>
          <a:custGeom>
            <a:avLst/>
            <a:gdLst/>
            <a:ahLst/>
            <a:cxnLst/>
            <a:rect l="l" t="t" r="r" b="b"/>
            <a:pathLst>
              <a:path w="9125543" h="7167700">
                <a:moveTo>
                  <a:pt x="0" y="0"/>
                </a:moveTo>
                <a:lnTo>
                  <a:pt x="9125544" y="0"/>
                </a:lnTo>
                <a:lnTo>
                  <a:pt x="9125544" y="7167700"/>
                </a:lnTo>
                <a:lnTo>
                  <a:pt x="0" y="71677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4" name="Freeform 4"/>
          <p:cNvSpPr/>
          <p:nvPr/>
        </p:nvSpPr>
        <p:spPr>
          <a:xfrm>
            <a:off x="14799313" y="0"/>
            <a:ext cx="3488687" cy="1198840"/>
          </a:xfrm>
          <a:custGeom>
            <a:avLst/>
            <a:gdLst/>
            <a:ahLst/>
            <a:cxnLst/>
            <a:rect l="l" t="t" r="r" b="b"/>
            <a:pathLst>
              <a:path w="3488687" h="1198840">
                <a:moveTo>
                  <a:pt x="0" y="0"/>
                </a:moveTo>
                <a:lnTo>
                  <a:pt x="3488687" y="0"/>
                </a:lnTo>
                <a:lnTo>
                  <a:pt x="3488687" y="1198840"/>
                </a:lnTo>
                <a:lnTo>
                  <a:pt x="0" y="11988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5" name="TextBox 5"/>
          <p:cNvSpPr txBox="1"/>
          <p:nvPr/>
        </p:nvSpPr>
        <p:spPr>
          <a:xfrm>
            <a:off x="1604641" y="2439692"/>
            <a:ext cx="6531462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ACPO Guidelines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34906" y="1680806"/>
            <a:ext cx="7924394" cy="6226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115" lvl="1" indent="-269240">
              <a:lnSpc>
                <a:spcPts val="6249"/>
              </a:lnSpc>
              <a:buFont typeface="Arial"/>
              <a:buChar char="•"/>
            </a:pPr>
            <a:r>
              <a:rPr lang="en-US" sz="2450" b="1" err="1">
                <a:solidFill>
                  <a:srgbClr val="2B2B2B"/>
                </a:solidFill>
                <a:latin typeface="Courier New"/>
                <a:ea typeface="Garet Bold"/>
                <a:cs typeface="Courier New"/>
                <a:sym typeface="Garet Bold"/>
              </a:rPr>
              <a:t>Προετοιμ</a:t>
            </a:r>
            <a:r>
              <a:rPr lang="en-US" sz="2450" b="1">
                <a:solidFill>
                  <a:srgbClr val="2B2B2B"/>
                </a:solidFill>
                <a:latin typeface="Courier New"/>
                <a:ea typeface="Garet Bold"/>
                <a:cs typeface="Courier New"/>
                <a:sym typeface="Garet Bold"/>
              </a:rPr>
              <a:t>α</a:t>
            </a:r>
            <a:r>
              <a:rPr lang="en-US" sz="2450" b="1" err="1">
                <a:solidFill>
                  <a:srgbClr val="2B2B2B"/>
                </a:solidFill>
                <a:latin typeface="Courier New"/>
                <a:ea typeface="Garet Bold"/>
                <a:cs typeface="Courier New"/>
                <a:sym typeface="Garet Bold"/>
              </a:rPr>
              <a:t>σί</a:t>
            </a:r>
            <a:r>
              <a:rPr lang="en-US" sz="2450" b="1">
                <a:solidFill>
                  <a:srgbClr val="2B2B2B"/>
                </a:solidFill>
                <a:latin typeface="Courier New"/>
                <a:ea typeface="Garet Bold"/>
                <a:cs typeface="Courier New"/>
                <a:sym typeface="Garet Bold"/>
              </a:rPr>
              <a:t>α (Ενημέρωση </a:t>
            </a:r>
            <a:r>
              <a:rPr lang="en-US" sz="2450" b="1" err="1">
                <a:solidFill>
                  <a:srgbClr val="2B2B2B"/>
                </a:solidFill>
                <a:latin typeface="Courier New"/>
                <a:ea typeface="Garet Bold"/>
                <a:cs typeface="Courier New"/>
                <a:sym typeface="Garet Bold"/>
              </a:rPr>
              <a:t>Ομάδ</a:t>
            </a:r>
            <a:r>
              <a:rPr lang="en-US" sz="2450" b="1">
                <a:solidFill>
                  <a:srgbClr val="2B2B2B"/>
                </a:solidFill>
                <a:latin typeface="Courier New"/>
                <a:ea typeface="Garet Bold"/>
                <a:cs typeface="Courier New"/>
                <a:sym typeface="Garet Bold"/>
              </a:rPr>
              <a:t>ας, </a:t>
            </a:r>
            <a:r>
              <a:rPr lang="en-US" sz="2450" b="1" err="1">
                <a:solidFill>
                  <a:srgbClr val="2B2B2B"/>
                </a:solidFill>
                <a:latin typeface="Courier New"/>
                <a:ea typeface="Garet Bold"/>
                <a:cs typeface="Courier New"/>
                <a:sym typeface="Garet Bold"/>
              </a:rPr>
              <a:t>συμμόρφωση</a:t>
            </a:r>
            <a:r>
              <a:rPr lang="en-US" sz="2450" b="1">
                <a:solidFill>
                  <a:srgbClr val="2B2B2B"/>
                </a:solidFill>
                <a:latin typeface="Courier New"/>
                <a:ea typeface="Garet Bold"/>
                <a:cs typeface="Courier New"/>
                <a:sym typeface="Garet Bold"/>
              </a:rPr>
              <a:t> </a:t>
            </a:r>
            <a:r>
              <a:rPr lang="en-US" sz="2450" b="1" err="1">
                <a:solidFill>
                  <a:srgbClr val="2B2B2B"/>
                </a:solidFill>
                <a:latin typeface="Courier New"/>
                <a:ea typeface="Garet Bold"/>
                <a:cs typeface="Courier New"/>
                <a:sym typeface="Garet Bold"/>
              </a:rPr>
              <a:t>με</a:t>
            </a:r>
            <a:r>
              <a:rPr lang="en-US" sz="2450" b="1">
                <a:solidFill>
                  <a:srgbClr val="2B2B2B"/>
                </a:solidFill>
                <a:latin typeface="Courier New"/>
                <a:ea typeface="Garet Bold"/>
                <a:cs typeface="Courier New"/>
                <a:sym typeface="Garet Bold"/>
              </a:rPr>
              <a:t> </a:t>
            </a:r>
            <a:r>
              <a:rPr lang="en-US" sz="2450" b="1" err="1">
                <a:solidFill>
                  <a:srgbClr val="2B2B2B"/>
                </a:solidFill>
                <a:latin typeface="Courier New"/>
                <a:ea typeface="Garet Bold"/>
                <a:cs typeface="Courier New"/>
                <a:sym typeface="Garet Bold"/>
              </a:rPr>
              <a:t>το</a:t>
            </a:r>
            <a:r>
              <a:rPr lang="en-US" sz="2450" b="1">
                <a:solidFill>
                  <a:srgbClr val="2B2B2B"/>
                </a:solidFill>
                <a:latin typeface="Courier New"/>
                <a:ea typeface="Garet Bold"/>
                <a:cs typeface="Courier New"/>
                <a:sym typeface="Garet Bold"/>
              </a:rPr>
              <a:t> </a:t>
            </a:r>
            <a:r>
              <a:rPr lang="en-US" sz="2450" b="1" err="1">
                <a:solidFill>
                  <a:srgbClr val="2B2B2B"/>
                </a:solidFill>
                <a:latin typeface="Courier New"/>
                <a:ea typeface="Garet Bold"/>
                <a:cs typeface="Courier New"/>
                <a:sym typeface="Garet Bold"/>
              </a:rPr>
              <a:t>νομικό</a:t>
            </a:r>
            <a:r>
              <a:rPr lang="en-US" sz="2450" b="1">
                <a:solidFill>
                  <a:srgbClr val="2B2B2B"/>
                </a:solidFill>
                <a:latin typeface="Courier New"/>
                <a:ea typeface="Garet Bold"/>
                <a:cs typeface="Courier New"/>
                <a:sym typeface="Garet Bold"/>
              </a:rPr>
              <a:t> πλα</a:t>
            </a:r>
            <a:r>
              <a:rPr lang="en-US" sz="2450" b="1" err="1">
                <a:solidFill>
                  <a:srgbClr val="2B2B2B"/>
                </a:solidFill>
                <a:latin typeface="Courier New"/>
                <a:ea typeface="Garet Bold"/>
                <a:cs typeface="Courier New"/>
                <a:sym typeface="Garet Bold"/>
              </a:rPr>
              <a:t>ίσιο</a:t>
            </a:r>
            <a:r>
              <a:rPr lang="en-US" sz="2450" b="1">
                <a:solidFill>
                  <a:srgbClr val="2B2B2B"/>
                </a:solidFill>
                <a:latin typeface="Courier New"/>
                <a:ea typeface="Garet Bold"/>
                <a:cs typeface="Courier New"/>
                <a:sym typeface="Garet Bold"/>
              </a:rPr>
              <a:t>)</a:t>
            </a:r>
            <a:endParaRPr lang="en-US" sz="2450" b="1">
              <a:solidFill>
                <a:srgbClr val="2B2B2B"/>
              </a:solidFill>
              <a:latin typeface="Courier New"/>
              <a:ea typeface="Garet Bold"/>
              <a:cs typeface="Courier New"/>
            </a:endParaRPr>
          </a:p>
          <a:p>
            <a:pPr marL="539115" lvl="1" indent="-269240">
              <a:lnSpc>
                <a:spcPts val="6249"/>
              </a:lnSpc>
              <a:buFont typeface="Arial"/>
              <a:buChar char="•"/>
            </a:pPr>
            <a:r>
              <a:rPr lang="en-US" sz="2450" b="1" err="1">
                <a:solidFill>
                  <a:srgbClr val="2B2B2B"/>
                </a:solidFill>
                <a:latin typeface="Courier New"/>
                <a:ea typeface="Garet Bold"/>
                <a:cs typeface="Courier New"/>
                <a:sym typeface="Garet Bold"/>
              </a:rPr>
              <a:t>Ανίχνευση</a:t>
            </a:r>
            <a:r>
              <a:rPr lang="en-US" sz="2450" b="1">
                <a:solidFill>
                  <a:srgbClr val="2B2B2B"/>
                </a:solidFill>
                <a:latin typeface="Courier New"/>
                <a:ea typeface="Garet Bold"/>
                <a:cs typeface="Courier New"/>
                <a:sym typeface="Garet Bold"/>
              </a:rPr>
              <a:t> (Κατα</a:t>
            </a:r>
            <a:r>
              <a:rPr lang="en-US" sz="2450" b="1" err="1">
                <a:solidFill>
                  <a:srgbClr val="2B2B2B"/>
                </a:solidFill>
                <a:latin typeface="Courier New"/>
                <a:ea typeface="Garet Bold"/>
                <a:cs typeface="Courier New"/>
                <a:sym typeface="Garet Bold"/>
              </a:rPr>
              <a:t>γρ</a:t>
            </a:r>
            <a:r>
              <a:rPr lang="en-US" sz="2450" b="1">
                <a:solidFill>
                  <a:srgbClr val="2B2B2B"/>
                </a:solidFill>
                <a:latin typeface="Courier New"/>
                <a:ea typeface="Garet Bold"/>
                <a:cs typeface="Courier New"/>
                <a:sym typeface="Garet Bold"/>
              </a:rPr>
              <a:t>α</a:t>
            </a:r>
            <a:r>
              <a:rPr lang="en-US" sz="2450" b="1" err="1">
                <a:solidFill>
                  <a:srgbClr val="2B2B2B"/>
                </a:solidFill>
                <a:latin typeface="Courier New"/>
                <a:ea typeface="Garet Bold"/>
                <a:cs typeface="Courier New"/>
                <a:sym typeface="Garet Bold"/>
              </a:rPr>
              <a:t>φή</a:t>
            </a:r>
            <a:r>
              <a:rPr lang="en-US" sz="2450" b="1">
                <a:solidFill>
                  <a:srgbClr val="2B2B2B"/>
                </a:solidFill>
                <a:latin typeface="Courier New"/>
                <a:ea typeface="Garet Bold"/>
                <a:cs typeface="Courier New"/>
                <a:sym typeface="Garet Bold"/>
              </a:rPr>
              <a:t> </a:t>
            </a:r>
            <a:r>
              <a:rPr lang="en-US" sz="2450" b="1" err="1">
                <a:solidFill>
                  <a:srgbClr val="2B2B2B"/>
                </a:solidFill>
                <a:latin typeface="Courier New"/>
                <a:ea typeface="Garet Bold"/>
                <a:cs typeface="Courier New"/>
                <a:sym typeface="Garet Bold"/>
              </a:rPr>
              <a:t>σκηνής</a:t>
            </a:r>
            <a:r>
              <a:rPr lang="en-US" sz="2450" b="1">
                <a:solidFill>
                  <a:srgbClr val="2B2B2B"/>
                </a:solidFill>
                <a:latin typeface="Courier New"/>
                <a:ea typeface="Garet Bold"/>
                <a:cs typeface="Courier New"/>
                <a:sym typeface="Garet Bold"/>
              </a:rPr>
              <a:t> </a:t>
            </a:r>
            <a:r>
              <a:rPr lang="en-US" sz="2450" b="1" err="1">
                <a:solidFill>
                  <a:srgbClr val="2B2B2B"/>
                </a:solidFill>
                <a:latin typeface="Courier New"/>
                <a:ea typeface="Garet Bold"/>
                <a:cs typeface="Courier New"/>
                <a:sym typeface="Garet Bold"/>
              </a:rPr>
              <a:t>εγκλήμ</a:t>
            </a:r>
            <a:r>
              <a:rPr lang="en-US" sz="2450" b="1">
                <a:solidFill>
                  <a:srgbClr val="2B2B2B"/>
                </a:solidFill>
                <a:latin typeface="Courier New"/>
                <a:ea typeface="Garet Bold"/>
                <a:cs typeface="Courier New"/>
                <a:sym typeface="Garet Bold"/>
              </a:rPr>
              <a:t>α</a:t>
            </a:r>
            <a:r>
              <a:rPr lang="en-US" sz="2450" b="1" err="1">
                <a:solidFill>
                  <a:srgbClr val="2B2B2B"/>
                </a:solidFill>
                <a:latin typeface="Courier New"/>
                <a:ea typeface="Garet Bold"/>
                <a:cs typeface="Courier New"/>
                <a:sym typeface="Garet Bold"/>
              </a:rPr>
              <a:t>τος</a:t>
            </a:r>
            <a:r>
              <a:rPr lang="en-US" sz="2450" b="1">
                <a:solidFill>
                  <a:srgbClr val="2B2B2B"/>
                </a:solidFill>
                <a:latin typeface="Courier New"/>
                <a:ea typeface="Garet Bold"/>
                <a:cs typeface="Courier New"/>
                <a:sym typeface="Garet Bold"/>
              </a:rPr>
              <a:t>, </a:t>
            </a:r>
            <a:r>
              <a:rPr lang="en-US" sz="2450" b="1" err="1">
                <a:solidFill>
                  <a:srgbClr val="2B2B2B"/>
                </a:solidFill>
                <a:latin typeface="Courier New"/>
                <a:ea typeface="Garet Bold"/>
                <a:cs typeface="Courier New"/>
                <a:sym typeface="Garet Bold"/>
              </a:rPr>
              <a:t>συνεντεύξεις</a:t>
            </a:r>
            <a:r>
              <a:rPr lang="en-US" sz="2450" b="1">
                <a:solidFill>
                  <a:srgbClr val="2B2B2B"/>
                </a:solidFill>
                <a:latin typeface="Courier New"/>
                <a:ea typeface="Garet Bold"/>
                <a:cs typeface="Courier New"/>
                <a:sym typeface="Garet Bold"/>
              </a:rPr>
              <a:t>)</a:t>
            </a:r>
            <a:endParaRPr lang="en-US" sz="2450" b="1">
              <a:solidFill>
                <a:srgbClr val="2B2B2B"/>
              </a:solidFill>
              <a:latin typeface="Courier New"/>
              <a:ea typeface="Garet Bold"/>
              <a:cs typeface="Courier New"/>
            </a:endParaRPr>
          </a:p>
          <a:p>
            <a:pPr marL="539115" lvl="1" indent="-269240">
              <a:lnSpc>
                <a:spcPts val="6249"/>
              </a:lnSpc>
              <a:buFont typeface="Arial"/>
              <a:buChar char="•"/>
            </a:pPr>
            <a:r>
              <a:rPr lang="en-US" sz="2450" b="1" err="1">
                <a:solidFill>
                  <a:srgbClr val="2B2B2B"/>
                </a:solidFill>
                <a:latin typeface="Courier New"/>
                <a:ea typeface="Garet Bold"/>
                <a:cs typeface="Courier New"/>
                <a:sym typeface="Garet Bold"/>
              </a:rPr>
              <a:t>Δι</a:t>
            </a:r>
            <a:r>
              <a:rPr lang="en-US" sz="2450" b="1">
                <a:solidFill>
                  <a:srgbClr val="2B2B2B"/>
                </a:solidFill>
                <a:latin typeface="Courier New"/>
                <a:ea typeface="Garet Bold"/>
                <a:cs typeface="Courier New"/>
                <a:sym typeface="Garet Bold"/>
              </a:rPr>
              <a:t>α</a:t>
            </a:r>
            <a:r>
              <a:rPr lang="en-US" sz="2450" b="1" err="1">
                <a:solidFill>
                  <a:srgbClr val="2B2B2B"/>
                </a:solidFill>
                <a:latin typeface="Courier New"/>
                <a:ea typeface="Garet Bold"/>
                <a:cs typeface="Courier New"/>
                <a:sym typeface="Garet Bold"/>
              </a:rPr>
              <a:t>φύλ</a:t>
            </a:r>
            <a:r>
              <a:rPr lang="en-US" sz="2450" b="1">
                <a:solidFill>
                  <a:srgbClr val="2B2B2B"/>
                </a:solidFill>
                <a:latin typeface="Courier New"/>
                <a:ea typeface="Garet Bold"/>
                <a:cs typeface="Courier New"/>
                <a:sym typeface="Garet Bold"/>
              </a:rPr>
              <a:t>α</a:t>
            </a:r>
            <a:r>
              <a:rPr lang="en-US" sz="2450" b="1" err="1">
                <a:solidFill>
                  <a:srgbClr val="2B2B2B"/>
                </a:solidFill>
                <a:latin typeface="Courier New"/>
                <a:ea typeface="Garet Bold"/>
                <a:cs typeface="Courier New"/>
                <a:sym typeface="Garet Bold"/>
              </a:rPr>
              <a:t>ξη</a:t>
            </a:r>
            <a:r>
              <a:rPr lang="en-US" sz="2450" b="1">
                <a:solidFill>
                  <a:srgbClr val="2B2B2B"/>
                </a:solidFill>
                <a:latin typeface="Courier New"/>
                <a:ea typeface="Garet Bold"/>
                <a:cs typeface="Courier New"/>
                <a:sym typeface="Garet Bold"/>
              </a:rPr>
              <a:t> (Volatile data: RAM, Registry → Non-volatile: HDD/USB)</a:t>
            </a:r>
            <a:endParaRPr lang="en-US" sz="2450" b="1">
              <a:solidFill>
                <a:srgbClr val="2B2B2B"/>
              </a:solidFill>
              <a:latin typeface="Courier New"/>
              <a:ea typeface="Garet Bold"/>
              <a:cs typeface="Courier New"/>
            </a:endParaRPr>
          </a:p>
          <a:p>
            <a:pPr marL="539115" lvl="1" indent="-269240">
              <a:lnSpc>
                <a:spcPts val="6249"/>
              </a:lnSpc>
              <a:buFont typeface="Arial"/>
              <a:buChar char="•"/>
            </a:pPr>
            <a:r>
              <a:rPr lang="en-US" sz="2450" b="1" err="1">
                <a:solidFill>
                  <a:srgbClr val="2B2B2B"/>
                </a:solidFill>
                <a:latin typeface="Courier New"/>
                <a:ea typeface="Garet Bold"/>
                <a:cs typeface="Courier New"/>
                <a:sym typeface="Garet Bold"/>
              </a:rPr>
              <a:t>Ανάλυση</a:t>
            </a:r>
            <a:r>
              <a:rPr lang="en-US" sz="2450" b="1">
                <a:solidFill>
                  <a:srgbClr val="2B2B2B"/>
                </a:solidFill>
                <a:latin typeface="Courier New"/>
                <a:ea typeface="Garet Bold"/>
                <a:cs typeface="Courier New"/>
                <a:sym typeface="Garet Bold"/>
              </a:rPr>
              <a:t> (Autopsy, Volatility Framework)</a:t>
            </a:r>
            <a:endParaRPr lang="en-US" sz="2450" b="1">
              <a:solidFill>
                <a:srgbClr val="2B2B2B"/>
              </a:solidFill>
              <a:latin typeface="Courier New"/>
              <a:ea typeface="Garet Bold"/>
              <a:cs typeface="Courier New"/>
            </a:endParaRPr>
          </a:p>
          <a:p>
            <a:pPr marL="539115" lvl="1" indent="-269240">
              <a:lnSpc>
                <a:spcPts val="6249"/>
              </a:lnSpc>
              <a:buFont typeface="Arial"/>
              <a:buChar char="•"/>
            </a:pPr>
            <a:r>
              <a:rPr lang="en-US" sz="2450" b="1">
                <a:solidFill>
                  <a:srgbClr val="2B2B2B"/>
                </a:solidFill>
                <a:latin typeface="Courier New"/>
                <a:ea typeface="Garet Bold"/>
                <a:cs typeface="Courier New"/>
                <a:sym typeface="Garet Bold"/>
              </a:rPr>
              <a:t>Πα</a:t>
            </a:r>
            <a:r>
              <a:rPr lang="en-US" sz="2450" b="1" err="1">
                <a:solidFill>
                  <a:srgbClr val="2B2B2B"/>
                </a:solidFill>
                <a:latin typeface="Courier New"/>
                <a:ea typeface="Garet Bold"/>
                <a:cs typeface="Courier New"/>
                <a:sym typeface="Garet Bold"/>
              </a:rPr>
              <a:t>ρουσί</a:t>
            </a:r>
            <a:r>
              <a:rPr lang="en-US" sz="2450" b="1">
                <a:solidFill>
                  <a:srgbClr val="2B2B2B"/>
                </a:solidFill>
                <a:latin typeface="Courier New"/>
                <a:ea typeface="Garet Bold"/>
                <a:cs typeface="Courier New"/>
                <a:sym typeface="Garet Bold"/>
              </a:rPr>
              <a:t>α</a:t>
            </a:r>
            <a:r>
              <a:rPr lang="en-US" sz="2450" b="1" err="1">
                <a:solidFill>
                  <a:srgbClr val="2B2B2B"/>
                </a:solidFill>
                <a:latin typeface="Courier New"/>
                <a:ea typeface="Garet Bold"/>
                <a:cs typeface="Courier New"/>
                <a:sym typeface="Garet Bold"/>
              </a:rPr>
              <a:t>ση</a:t>
            </a:r>
            <a:endParaRPr lang="en-US" sz="2450" b="1" err="1">
              <a:solidFill>
                <a:srgbClr val="2B2B2B"/>
              </a:solidFill>
              <a:latin typeface="Courier New"/>
              <a:ea typeface="Garet Bold"/>
              <a:cs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544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64" b="-3364"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3" name="AutoShape 3"/>
          <p:cNvSpPr/>
          <p:nvPr/>
        </p:nvSpPr>
        <p:spPr>
          <a:xfrm>
            <a:off x="-585133" y="8805859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001">
              <a:latin typeface="Century Gothic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001"/>
          </a:p>
        </p:txBody>
      </p:sp>
      <p:sp>
        <p:nvSpPr>
          <p:cNvPr id="5" name="AutoShape 5"/>
          <p:cNvSpPr/>
          <p:nvPr/>
        </p:nvSpPr>
        <p:spPr>
          <a:xfrm>
            <a:off x="1028700" y="4292535"/>
            <a:ext cx="13838306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001"/>
          </a:p>
        </p:txBody>
      </p:sp>
      <p:sp>
        <p:nvSpPr>
          <p:cNvPr id="6" name="Freeform 6"/>
          <p:cNvSpPr/>
          <p:nvPr/>
        </p:nvSpPr>
        <p:spPr>
          <a:xfrm rot="5400000">
            <a:off x="15074698" y="3103895"/>
            <a:ext cx="1629446" cy="2396244"/>
          </a:xfrm>
          <a:custGeom>
            <a:avLst/>
            <a:gdLst/>
            <a:ahLst/>
            <a:cxnLst/>
            <a:rect l="l" t="t" r="r" b="b"/>
            <a:pathLst>
              <a:path w="1629446" h="2396244">
                <a:moveTo>
                  <a:pt x="0" y="0"/>
                </a:moveTo>
                <a:lnTo>
                  <a:pt x="1629446" y="0"/>
                </a:lnTo>
                <a:lnTo>
                  <a:pt x="1629446" y="2396244"/>
                </a:lnTo>
                <a:lnTo>
                  <a:pt x="0" y="2396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7" name="TextBox 7"/>
          <p:cNvSpPr txBox="1"/>
          <p:nvPr/>
        </p:nvSpPr>
        <p:spPr>
          <a:xfrm>
            <a:off x="1028700" y="1162887"/>
            <a:ext cx="5683548" cy="1519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Case Study Timeline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36191" y="5619184"/>
            <a:ext cx="2308625" cy="2567085"/>
            <a:chOff x="0" y="-28575"/>
            <a:chExt cx="3036979" cy="2641082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3036979" cy="1653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49"/>
                </a:lnSpc>
                <a:spcBef>
                  <a:spcPct val="0"/>
                </a:spcBef>
              </a:pPr>
              <a:r>
                <a:rPr lang="en-US" sz="2450" b="1">
                  <a:solidFill>
                    <a:srgbClr val="000000"/>
                  </a:solidFill>
                  <a:latin typeface="Century Gothic"/>
                  <a:ea typeface="Garet Bold"/>
                  <a:cs typeface="Courier New"/>
                  <a:sym typeface="Garet Bold"/>
                </a:rPr>
                <a:t>Επ</a:t>
              </a:r>
              <a:r>
                <a:rPr lang="en-US" sz="2450" b="1" err="1">
                  <a:solidFill>
                    <a:srgbClr val="000000"/>
                  </a:solidFill>
                  <a:latin typeface="Century Gothic"/>
                  <a:ea typeface="Garet Bold"/>
                  <a:cs typeface="Courier New"/>
                  <a:sym typeface="Garet Bold"/>
                </a:rPr>
                <a:t>ικοινωνί</a:t>
              </a:r>
              <a:r>
                <a:rPr lang="en-US" sz="2450" b="1">
                  <a:solidFill>
                    <a:srgbClr val="000000"/>
                  </a:solidFill>
                  <a:latin typeface="Century Gothic"/>
                  <a:ea typeface="Garet Bold"/>
                  <a:cs typeface="Courier New"/>
                  <a:sym typeface="Garet Bold"/>
                </a:rPr>
                <a:t>α </a:t>
              </a:r>
              <a:r>
                <a:rPr lang="en-US" sz="2450" b="1" err="1">
                  <a:solidFill>
                    <a:srgbClr val="000000"/>
                  </a:solidFill>
                  <a:latin typeface="Century Gothic"/>
                  <a:ea typeface="Garet Bold"/>
                  <a:cs typeface="Courier New"/>
                  <a:sym typeface="Garet Bold"/>
                </a:rPr>
                <a:t>με</a:t>
              </a:r>
              <a:r>
                <a:rPr lang="en-US" sz="2450" b="1">
                  <a:solidFill>
                    <a:srgbClr val="000000"/>
                  </a:solidFill>
                  <a:latin typeface="Century Gothic"/>
                  <a:ea typeface="Garet Bold"/>
                  <a:cs typeface="Courier New"/>
                  <a:sym typeface="Garet Bold"/>
                </a:rPr>
                <a:t>  Μ57.biz + </a:t>
              </a:r>
              <a:r>
                <a:rPr lang="en-US" sz="2450" b="1" err="1">
                  <a:solidFill>
                    <a:srgbClr val="000000"/>
                  </a:solidFill>
                  <a:latin typeface="Century Gothic"/>
                  <a:ea typeface="Garet Bold"/>
                  <a:cs typeface="Courier New"/>
                  <a:sym typeface="Garet Bold"/>
                </a:rPr>
                <a:t>Προετοιμ</a:t>
              </a:r>
              <a:r>
                <a:rPr lang="en-US" sz="2450" b="1">
                  <a:solidFill>
                    <a:srgbClr val="000000"/>
                  </a:solidFill>
                  <a:latin typeface="Century Gothic"/>
                  <a:ea typeface="Garet Bold"/>
                  <a:cs typeface="Courier New"/>
                  <a:sym typeface="Garet Bold"/>
                </a:rPr>
                <a:t>α</a:t>
              </a:r>
              <a:r>
                <a:rPr lang="en-US" sz="2450" b="1" err="1">
                  <a:solidFill>
                    <a:srgbClr val="000000"/>
                  </a:solidFill>
                  <a:latin typeface="Century Gothic"/>
                  <a:ea typeface="Garet Bold"/>
                  <a:cs typeface="Courier New"/>
                  <a:sym typeface="Garet Bold"/>
                </a:rPr>
                <a:t>σί</a:t>
              </a:r>
              <a:r>
                <a:rPr lang="en-US" sz="2450" b="1">
                  <a:solidFill>
                    <a:srgbClr val="000000"/>
                  </a:solidFill>
                  <a:latin typeface="Century Gothic"/>
                  <a:ea typeface="Garet Bold"/>
                  <a:cs typeface="Courier New"/>
                  <a:sym typeface="Garet Bold"/>
                </a:rPr>
                <a:t>α </a:t>
              </a:r>
              <a:r>
                <a:rPr lang="en-US" sz="2450" b="1" err="1">
                  <a:solidFill>
                    <a:srgbClr val="000000"/>
                  </a:solidFill>
                  <a:latin typeface="Century Gothic"/>
                  <a:ea typeface="Garet Bold"/>
                  <a:cs typeface="Courier New"/>
                  <a:sym typeface="Garet Bold"/>
                </a:rPr>
                <a:t>ομάδ</a:t>
              </a:r>
              <a:r>
                <a:rPr lang="en-US" sz="2450" b="1">
                  <a:solidFill>
                    <a:srgbClr val="000000"/>
                  </a:solidFill>
                  <a:latin typeface="Century Gothic"/>
                  <a:ea typeface="Garet Bold"/>
                  <a:cs typeface="Courier New"/>
                  <a:sym typeface="Garet Bold"/>
                </a:rPr>
                <a:t>ας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261159"/>
              <a:ext cx="3036979" cy="351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Century Gothic"/>
                  <a:ea typeface="Garet"/>
                  <a:cs typeface="Courier New"/>
                  <a:sym typeface="Garet"/>
                </a:rPr>
                <a:t>10/12/2009 19.30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005388" y="5619184"/>
            <a:ext cx="2277734" cy="1611551"/>
            <a:chOff x="0" y="-28575"/>
            <a:chExt cx="3036979" cy="214873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3036979" cy="1078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50" b="1" err="1">
                  <a:solidFill>
                    <a:srgbClr val="000000"/>
                  </a:solidFill>
                  <a:latin typeface="Century Gothic"/>
                  <a:ea typeface="Garet Bold"/>
                  <a:cs typeface="Courier New"/>
                  <a:sym typeface="Garet Bold"/>
                </a:rPr>
                <a:t>Έρευν</a:t>
              </a:r>
              <a:r>
                <a:rPr lang="en-US" sz="2450" b="1">
                  <a:solidFill>
                    <a:srgbClr val="000000"/>
                  </a:solidFill>
                  <a:latin typeface="Century Gothic"/>
                  <a:ea typeface="Garet Bold"/>
                  <a:cs typeface="Courier New"/>
                  <a:sym typeface="Garet Bold"/>
                </a:rPr>
                <a:t>α + </a:t>
              </a:r>
              <a:r>
                <a:rPr lang="en-US" sz="2450" b="1" err="1">
                  <a:solidFill>
                    <a:srgbClr val="000000"/>
                  </a:solidFill>
                  <a:latin typeface="Century Gothic"/>
                  <a:ea typeface="Garet Bold"/>
                  <a:cs typeface="Courier New"/>
                  <a:sym typeface="Garet Bold"/>
                </a:rPr>
                <a:t>Ανίχνευση</a:t>
              </a:r>
              <a:endParaRPr lang="en-US" sz="2450" b="1" err="1">
                <a:solidFill>
                  <a:srgbClr val="000000"/>
                </a:solidFill>
                <a:latin typeface="Century Gothic"/>
                <a:ea typeface="Garet Bold"/>
                <a:cs typeface="Courier New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168959"/>
              <a:ext cx="3036979" cy="95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59"/>
                </a:lnSpc>
                <a:spcBef>
                  <a:spcPct val="0"/>
                </a:spcBef>
              </a:pPr>
              <a:r>
                <a:rPr lang="en-US" sz="2199" dirty="0">
                  <a:solidFill>
                    <a:srgbClr val="000000"/>
                  </a:solidFill>
                  <a:latin typeface="Century Gothic"/>
                  <a:ea typeface="Garet"/>
                  <a:cs typeface="Courier New"/>
                  <a:sym typeface="Garet"/>
                </a:rPr>
                <a:t> 11/12/2009   08:32  - 0</a:t>
              </a:r>
              <a:r>
                <a:rPr lang="el-GR" sz="2199" dirty="0">
                  <a:solidFill>
                    <a:srgbClr val="000000"/>
                  </a:solidFill>
                  <a:latin typeface="Century Gothic"/>
                  <a:ea typeface="Garet"/>
                  <a:cs typeface="Courier New"/>
                  <a:sym typeface="Garet"/>
                </a:rPr>
                <a:t>9:</a:t>
              </a:r>
              <a:r>
                <a:rPr lang="en-US" sz="2199" dirty="0">
                  <a:solidFill>
                    <a:srgbClr val="000000"/>
                  </a:solidFill>
                  <a:latin typeface="Century Gothic"/>
                  <a:ea typeface="Garet"/>
                  <a:cs typeface="Courier New"/>
                  <a:sym typeface="Garet"/>
                </a:rPr>
                <a:t> </a:t>
              </a:r>
              <a:r>
                <a:rPr lang="el-GR" sz="2199" dirty="0">
                  <a:solidFill>
                    <a:srgbClr val="000000"/>
                  </a:solidFill>
                  <a:latin typeface="Century Gothic"/>
                  <a:ea typeface="Garet"/>
                  <a:cs typeface="Courier New"/>
                  <a:sym typeface="Garet"/>
                </a:rPr>
                <a:t>10</a:t>
              </a:r>
              <a:endParaRPr lang="en-US" sz="2199" dirty="0">
                <a:solidFill>
                  <a:srgbClr val="000000"/>
                </a:solidFill>
                <a:latin typeface="Century Gothic"/>
                <a:ea typeface="Garet"/>
                <a:cs typeface="Courier New"/>
                <a:sym typeface="Garet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982075" y="5619184"/>
            <a:ext cx="2277734" cy="1224033"/>
            <a:chOff x="0" y="-28575"/>
            <a:chExt cx="3036979" cy="1632044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28575"/>
              <a:ext cx="3036979" cy="5016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50" b="1" err="1">
                  <a:solidFill>
                    <a:srgbClr val="000000"/>
                  </a:solidFill>
                  <a:latin typeface="Century Gothic"/>
                  <a:ea typeface="Garet Bold"/>
                  <a:cs typeface="Courier New"/>
                  <a:sym typeface="Garet Bold"/>
                </a:rPr>
                <a:t>Δι</a:t>
              </a:r>
              <a:r>
                <a:rPr lang="en-US" sz="2450" b="1">
                  <a:solidFill>
                    <a:srgbClr val="000000"/>
                  </a:solidFill>
                  <a:latin typeface="Century Gothic"/>
                  <a:ea typeface="Garet Bold"/>
                  <a:cs typeface="Courier New"/>
                  <a:sym typeface="Garet Bold"/>
                </a:rPr>
                <a:t>α</a:t>
              </a:r>
              <a:r>
                <a:rPr lang="en-US" sz="2450" b="1" err="1">
                  <a:solidFill>
                    <a:srgbClr val="000000"/>
                  </a:solidFill>
                  <a:latin typeface="Century Gothic"/>
                  <a:ea typeface="Garet Bold"/>
                  <a:cs typeface="Courier New"/>
                  <a:sym typeface="Garet Bold"/>
                </a:rPr>
                <a:t>φύλ</a:t>
              </a:r>
              <a:r>
                <a:rPr lang="en-US" sz="2450" b="1">
                  <a:solidFill>
                    <a:srgbClr val="000000"/>
                  </a:solidFill>
                  <a:latin typeface="Century Gothic"/>
                  <a:ea typeface="Garet Bold"/>
                  <a:cs typeface="Courier New"/>
                  <a:sym typeface="Garet Bold"/>
                </a:rPr>
                <a:t>α</a:t>
              </a:r>
              <a:r>
                <a:rPr lang="en-US" sz="2450" b="1" err="1">
                  <a:solidFill>
                    <a:srgbClr val="000000"/>
                  </a:solidFill>
                  <a:latin typeface="Century Gothic"/>
                  <a:ea typeface="Garet Bold"/>
                  <a:cs typeface="Courier New"/>
                  <a:sym typeface="Garet Bold"/>
                </a:rPr>
                <a:t>ξη</a:t>
              </a:r>
              <a:endParaRPr lang="en-US" sz="2450" b="1" err="1">
                <a:solidFill>
                  <a:srgbClr val="000000"/>
                </a:solidFill>
                <a:latin typeface="Century Gothic"/>
                <a:ea typeface="Garet Bold"/>
                <a:cs typeface="Courier New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622858"/>
              <a:ext cx="3036979" cy="9806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Century Gothic"/>
                  <a:ea typeface="Garet"/>
                  <a:cs typeface="Courier New"/>
                  <a:sym typeface="Garet"/>
                </a:rPr>
                <a:t> 11/12/2009 08:57 - 09:39  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963582" y="5619184"/>
            <a:ext cx="4123962" cy="1222109"/>
            <a:chOff x="0" y="-28575"/>
            <a:chExt cx="5498615" cy="1629479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28575"/>
              <a:ext cx="5498615" cy="5016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50" b="1" err="1">
                  <a:solidFill>
                    <a:srgbClr val="000000"/>
                  </a:solidFill>
                  <a:latin typeface="Century Gothic"/>
                  <a:ea typeface="Garet Bold"/>
                  <a:cs typeface="Courier New"/>
                  <a:sym typeface="Garet Bold"/>
                </a:rPr>
                <a:t>Ανάλυση</a:t>
              </a:r>
              <a:endParaRPr lang="en-US" sz="2450" b="1" err="1">
                <a:solidFill>
                  <a:srgbClr val="000000"/>
                </a:solidFill>
                <a:latin typeface="Century Gothic"/>
                <a:ea typeface="Garet Bold"/>
                <a:cs typeface="Courier New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622858"/>
              <a:ext cx="5498615" cy="9780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59"/>
                </a:lnSpc>
                <a:spcBef>
                  <a:spcPct val="0"/>
                </a:spcBef>
              </a:pPr>
              <a:r>
                <a:rPr lang="en-US" sz="2150" err="1">
                  <a:solidFill>
                    <a:srgbClr val="000000"/>
                  </a:solidFill>
                  <a:latin typeface="Century Gothic"/>
                  <a:ea typeface="Garet"/>
                  <a:cs typeface="Courier New"/>
                  <a:sym typeface="Garet"/>
                </a:rPr>
                <a:t>Ανάλυση</a:t>
              </a:r>
              <a:r>
                <a:rPr lang="en-US" sz="2150">
                  <a:solidFill>
                    <a:srgbClr val="000000"/>
                  </a:solidFill>
                  <a:latin typeface="Century Gothic"/>
                  <a:ea typeface="Garet"/>
                  <a:cs typeface="Courier New"/>
                  <a:sym typeface="Garet"/>
                </a:rPr>
                <a:t> </a:t>
              </a:r>
              <a:r>
                <a:rPr lang="en-US" sz="2150" err="1">
                  <a:solidFill>
                    <a:srgbClr val="000000"/>
                  </a:solidFill>
                  <a:latin typeface="Century Gothic"/>
                  <a:ea typeface="Garet"/>
                  <a:cs typeface="Courier New"/>
                  <a:sym typeface="Garet"/>
                </a:rPr>
                <a:t>συλλεγμένων</a:t>
              </a:r>
              <a:r>
                <a:rPr lang="en-US" sz="2150">
                  <a:solidFill>
                    <a:srgbClr val="000000"/>
                  </a:solidFill>
                  <a:latin typeface="Century Gothic"/>
                  <a:ea typeface="Garet"/>
                  <a:cs typeface="Courier New"/>
                  <a:sym typeface="Garet"/>
                </a:rPr>
                <a:t> π</a:t>
              </a:r>
              <a:r>
                <a:rPr lang="en-US" sz="2150" err="1">
                  <a:solidFill>
                    <a:srgbClr val="000000"/>
                  </a:solidFill>
                  <a:latin typeface="Century Gothic"/>
                  <a:ea typeface="Garet"/>
                  <a:cs typeface="Courier New"/>
                  <a:sym typeface="Garet"/>
                </a:rPr>
                <a:t>ειστηρίων</a:t>
              </a:r>
              <a:r>
                <a:rPr lang="en-US" sz="2150">
                  <a:solidFill>
                    <a:srgbClr val="000000"/>
                  </a:solidFill>
                  <a:latin typeface="Century Gothic"/>
                  <a:ea typeface="Garet"/>
                  <a:cs typeface="Courier New"/>
                  <a:sym typeface="Garet"/>
                </a:rPr>
                <a:t> </a:t>
              </a:r>
              <a:r>
                <a:rPr lang="en-US" sz="2150" err="1">
                  <a:solidFill>
                    <a:srgbClr val="000000"/>
                  </a:solidFill>
                  <a:latin typeface="Century Gothic"/>
                  <a:ea typeface="Garet"/>
                  <a:cs typeface="Courier New"/>
                  <a:sym typeface="Garet"/>
                </a:rPr>
                <a:t>στο</a:t>
              </a:r>
              <a:r>
                <a:rPr lang="en-US" sz="2150">
                  <a:solidFill>
                    <a:srgbClr val="000000"/>
                  </a:solidFill>
                  <a:latin typeface="Century Gothic"/>
                  <a:ea typeface="Garet"/>
                  <a:cs typeface="Courier New"/>
                  <a:sym typeface="Garet"/>
                </a:rPr>
                <a:t> </a:t>
              </a:r>
              <a:r>
                <a:rPr lang="en-US" sz="2150" err="1">
                  <a:solidFill>
                    <a:srgbClr val="000000"/>
                  </a:solidFill>
                  <a:latin typeface="Century Gothic"/>
                  <a:ea typeface="Garet"/>
                  <a:cs typeface="Courier New"/>
                  <a:sym typeface="Garet"/>
                </a:rPr>
                <a:t>εργ</a:t>
              </a:r>
              <a:r>
                <a:rPr lang="en-US" sz="2150">
                  <a:solidFill>
                    <a:srgbClr val="000000"/>
                  </a:solidFill>
                  <a:latin typeface="Century Gothic"/>
                  <a:ea typeface="Garet"/>
                  <a:cs typeface="Courier New"/>
                  <a:sym typeface="Garet"/>
                </a:rPr>
                <a:t>α</a:t>
              </a:r>
              <a:r>
                <a:rPr lang="en-US" sz="2150" err="1">
                  <a:solidFill>
                    <a:srgbClr val="000000"/>
                  </a:solidFill>
                  <a:latin typeface="Century Gothic"/>
                  <a:ea typeface="Garet"/>
                  <a:cs typeface="Courier New"/>
                  <a:sym typeface="Garet"/>
                </a:rPr>
                <a:t>στήριο</a:t>
              </a:r>
              <a:endParaRPr lang="en-US" sz="2150" err="1">
                <a:solidFill>
                  <a:srgbClr val="000000"/>
                </a:solidFill>
                <a:latin typeface="Century Gothic"/>
                <a:ea typeface="Garet"/>
                <a:cs typeface="Courier New"/>
              </a:endParaRPr>
            </a:p>
          </p:txBody>
        </p:sp>
      </p:grpSp>
      <p:sp>
        <p:nvSpPr>
          <p:cNvPr id="20" name="Freeform 20"/>
          <p:cNvSpPr/>
          <p:nvPr/>
        </p:nvSpPr>
        <p:spPr>
          <a:xfrm>
            <a:off x="1028700" y="4102116"/>
            <a:ext cx="380752" cy="380752"/>
          </a:xfrm>
          <a:custGeom>
            <a:avLst/>
            <a:gdLst/>
            <a:ahLst/>
            <a:cxnLst/>
            <a:rect l="l" t="t" r="r" b="b"/>
            <a:pathLst>
              <a:path w="380752" h="380752">
                <a:moveTo>
                  <a:pt x="0" y="0"/>
                </a:moveTo>
                <a:lnTo>
                  <a:pt x="380752" y="0"/>
                </a:lnTo>
                <a:lnTo>
                  <a:pt x="380752" y="380752"/>
                </a:lnTo>
                <a:lnTo>
                  <a:pt x="0" y="3807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21" name="Freeform 21"/>
          <p:cNvSpPr/>
          <p:nvPr/>
        </p:nvSpPr>
        <p:spPr>
          <a:xfrm>
            <a:off x="5005388" y="4102116"/>
            <a:ext cx="380752" cy="380752"/>
          </a:xfrm>
          <a:custGeom>
            <a:avLst/>
            <a:gdLst/>
            <a:ahLst/>
            <a:cxnLst/>
            <a:rect l="l" t="t" r="r" b="b"/>
            <a:pathLst>
              <a:path w="380752" h="380752">
                <a:moveTo>
                  <a:pt x="0" y="0"/>
                </a:moveTo>
                <a:lnTo>
                  <a:pt x="380752" y="0"/>
                </a:lnTo>
                <a:lnTo>
                  <a:pt x="380752" y="380752"/>
                </a:lnTo>
                <a:lnTo>
                  <a:pt x="0" y="3807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22" name="Freeform 22"/>
          <p:cNvSpPr/>
          <p:nvPr/>
        </p:nvSpPr>
        <p:spPr>
          <a:xfrm>
            <a:off x="8982075" y="4102116"/>
            <a:ext cx="380752" cy="380752"/>
          </a:xfrm>
          <a:custGeom>
            <a:avLst/>
            <a:gdLst/>
            <a:ahLst/>
            <a:cxnLst/>
            <a:rect l="l" t="t" r="r" b="b"/>
            <a:pathLst>
              <a:path w="380752" h="380752">
                <a:moveTo>
                  <a:pt x="0" y="0"/>
                </a:moveTo>
                <a:lnTo>
                  <a:pt x="380752" y="0"/>
                </a:lnTo>
                <a:lnTo>
                  <a:pt x="380752" y="380752"/>
                </a:lnTo>
                <a:lnTo>
                  <a:pt x="0" y="3807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23" name="Freeform 23"/>
          <p:cNvSpPr/>
          <p:nvPr/>
        </p:nvSpPr>
        <p:spPr>
          <a:xfrm>
            <a:off x="12958763" y="4102116"/>
            <a:ext cx="380752" cy="380752"/>
          </a:xfrm>
          <a:custGeom>
            <a:avLst/>
            <a:gdLst/>
            <a:ahLst/>
            <a:cxnLst/>
            <a:rect l="l" t="t" r="r" b="b"/>
            <a:pathLst>
              <a:path w="380752" h="380752">
                <a:moveTo>
                  <a:pt x="0" y="0"/>
                </a:moveTo>
                <a:lnTo>
                  <a:pt x="380752" y="0"/>
                </a:lnTo>
                <a:lnTo>
                  <a:pt x="380752" y="380752"/>
                </a:lnTo>
                <a:lnTo>
                  <a:pt x="0" y="3807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64" b="-3364"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3" name="AutoShape 3"/>
          <p:cNvSpPr/>
          <p:nvPr/>
        </p:nvSpPr>
        <p:spPr>
          <a:xfrm>
            <a:off x="-585133" y="8805859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001"/>
          </a:p>
        </p:txBody>
      </p:sp>
      <p:sp>
        <p:nvSpPr>
          <p:cNvPr id="4" name="AutoShape 4"/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001"/>
          </a:p>
        </p:txBody>
      </p:sp>
      <p:sp>
        <p:nvSpPr>
          <p:cNvPr id="5" name="TextBox 5"/>
          <p:cNvSpPr txBox="1"/>
          <p:nvPr/>
        </p:nvSpPr>
        <p:spPr>
          <a:xfrm>
            <a:off x="594033" y="1442085"/>
            <a:ext cx="7203393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08"/>
              </a:lnSpc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Preparation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4033" y="3262741"/>
            <a:ext cx="11139554" cy="4102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0555" lvl="1" indent="-314960" algn="l">
              <a:lnSpc>
                <a:spcPts val="6602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entury Gothic"/>
                <a:ea typeface="Garet"/>
                <a:cs typeface="Courier New"/>
                <a:sym typeface="Garet"/>
              </a:rPr>
              <a:t> </a:t>
            </a:r>
            <a:r>
              <a:rPr lang="en-US" sz="2900" err="1">
                <a:solidFill>
                  <a:srgbClr val="000000"/>
                </a:solidFill>
                <a:latin typeface="Century Gothic"/>
                <a:ea typeface="Garet"/>
                <a:cs typeface="Courier New"/>
                <a:sym typeface="Garet"/>
              </a:rPr>
              <a:t>Oργάνωση</a:t>
            </a:r>
            <a:r>
              <a:rPr lang="en-US" sz="2900">
                <a:solidFill>
                  <a:srgbClr val="000000"/>
                </a:solidFill>
                <a:latin typeface="Century Gothic"/>
                <a:ea typeface="Garet"/>
                <a:cs typeface="Courier New"/>
                <a:sym typeface="Garet"/>
              </a:rPr>
              <a:t> και </a:t>
            </a:r>
            <a:r>
              <a:rPr lang="en-US" sz="2900" err="1">
                <a:solidFill>
                  <a:srgbClr val="000000"/>
                </a:solidFill>
                <a:latin typeface="Century Gothic"/>
                <a:ea typeface="Garet"/>
                <a:cs typeface="Courier New"/>
                <a:sym typeface="Garet"/>
              </a:rPr>
              <a:t>ενημέρωση</a:t>
            </a:r>
            <a:r>
              <a:rPr lang="en-US" sz="2900">
                <a:solidFill>
                  <a:srgbClr val="000000"/>
                </a:solidFill>
                <a:latin typeface="Century Gothic"/>
                <a:ea typeface="Garet"/>
                <a:cs typeface="Courier New"/>
                <a:sym typeface="Garet"/>
              </a:rPr>
              <a:t> </a:t>
            </a:r>
            <a:r>
              <a:rPr lang="en-US" sz="2900" err="1">
                <a:solidFill>
                  <a:srgbClr val="000000"/>
                </a:solidFill>
                <a:latin typeface="Century Gothic"/>
                <a:ea typeface="Garet"/>
                <a:cs typeface="Courier New"/>
                <a:sym typeface="Garet"/>
              </a:rPr>
              <a:t>της</a:t>
            </a:r>
            <a:r>
              <a:rPr lang="en-US" sz="2900">
                <a:solidFill>
                  <a:srgbClr val="000000"/>
                </a:solidFill>
                <a:latin typeface="Century Gothic"/>
                <a:ea typeface="Garet"/>
                <a:cs typeface="Courier New"/>
                <a:sym typeface="Garet"/>
              </a:rPr>
              <a:t> </a:t>
            </a:r>
            <a:r>
              <a:rPr lang="en-US" sz="2900" err="1">
                <a:solidFill>
                  <a:srgbClr val="000000"/>
                </a:solidFill>
                <a:latin typeface="Century Gothic"/>
                <a:ea typeface="Garet"/>
                <a:cs typeface="Courier New"/>
                <a:sym typeface="Garet"/>
              </a:rPr>
              <a:t>ομάδ</a:t>
            </a:r>
            <a:r>
              <a:rPr lang="en-US" sz="2900">
                <a:solidFill>
                  <a:srgbClr val="000000"/>
                </a:solidFill>
                <a:latin typeface="Century Gothic"/>
                <a:ea typeface="Garet"/>
                <a:cs typeface="Courier New"/>
                <a:sym typeface="Garet"/>
              </a:rPr>
              <a:t>ας</a:t>
            </a:r>
            <a:endParaRPr lang="en-US" sz="2900">
              <a:solidFill>
                <a:srgbClr val="000000"/>
              </a:solidFill>
              <a:latin typeface="Century Gothic"/>
              <a:ea typeface="Garet"/>
              <a:cs typeface="Courier New"/>
            </a:endParaRPr>
          </a:p>
          <a:p>
            <a:pPr marL="630555" lvl="1" indent="-314960" algn="l">
              <a:lnSpc>
                <a:spcPts val="6602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entury Gothic"/>
                <a:ea typeface="Garet"/>
                <a:cs typeface="Courier New"/>
                <a:sym typeface="Garet"/>
              </a:rPr>
              <a:t> Kα</a:t>
            </a:r>
            <a:r>
              <a:rPr lang="en-US" sz="2900" err="1">
                <a:solidFill>
                  <a:srgbClr val="000000"/>
                </a:solidFill>
                <a:latin typeface="Century Gothic"/>
                <a:ea typeface="Garet"/>
                <a:cs typeface="Courier New"/>
                <a:sym typeface="Garet"/>
              </a:rPr>
              <a:t>θορισμός</a:t>
            </a:r>
            <a:r>
              <a:rPr lang="en-US" sz="2900">
                <a:solidFill>
                  <a:srgbClr val="000000"/>
                </a:solidFill>
                <a:latin typeface="Century Gothic"/>
                <a:ea typeface="Garet"/>
                <a:cs typeface="Courier New"/>
                <a:sym typeface="Garet"/>
              </a:rPr>
              <a:t> α</a:t>
            </a:r>
            <a:r>
              <a:rPr lang="en-US" sz="2900" err="1">
                <a:solidFill>
                  <a:srgbClr val="000000"/>
                </a:solidFill>
                <a:latin typeface="Century Gothic"/>
                <a:ea typeface="Garet"/>
                <a:cs typeface="Courier New"/>
                <a:sym typeface="Garet"/>
              </a:rPr>
              <a:t>ρμοδιοτήτων</a:t>
            </a:r>
            <a:r>
              <a:rPr lang="en-US" sz="2900">
                <a:solidFill>
                  <a:srgbClr val="000000"/>
                </a:solidFill>
                <a:latin typeface="Century Gothic"/>
                <a:ea typeface="Garet"/>
                <a:cs typeface="Courier New"/>
                <a:sym typeface="Garet"/>
              </a:rPr>
              <a:t>  ( RACI   matrix )</a:t>
            </a:r>
            <a:endParaRPr lang="en-US" sz="2900">
              <a:solidFill>
                <a:srgbClr val="000000"/>
              </a:solidFill>
              <a:latin typeface="Century Gothic"/>
              <a:ea typeface="Garet"/>
              <a:cs typeface="Courier New"/>
            </a:endParaRPr>
          </a:p>
          <a:p>
            <a:pPr marL="630555" lvl="1" indent="-314960" algn="l">
              <a:lnSpc>
                <a:spcPts val="6602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entury Gothic"/>
                <a:ea typeface="Garet"/>
                <a:cs typeface="Courier New"/>
                <a:sym typeface="Garet"/>
              </a:rPr>
              <a:t> Yπ</a:t>
            </a:r>
            <a:r>
              <a:rPr lang="en-US" sz="2900" err="1">
                <a:solidFill>
                  <a:srgbClr val="000000"/>
                </a:solidFill>
                <a:latin typeface="Century Gothic"/>
                <a:ea typeface="Garet"/>
                <a:cs typeface="Courier New"/>
                <a:sym typeface="Garet"/>
              </a:rPr>
              <a:t>ογρ</a:t>
            </a:r>
            <a:r>
              <a:rPr lang="en-US" sz="2900">
                <a:solidFill>
                  <a:srgbClr val="000000"/>
                </a:solidFill>
                <a:latin typeface="Century Gothic"/>
                <a:ea typeface="Garet"/>
                <a:cs typeface="Courier New"/>
                <a:sym typeface="Garet"/>
              </a:rPr>
              <a:t>α</a:t>
            </a:r>
            <a:r>
              <a:rPr lang="en-US" sz="2900" err="1">
                <a:solidFill>
                  <a:srgbClr val="000000"/>
                </a:solidFill>
                <a:latin typeface="Century Gothic"/>
                <a:ea typeface="Garet"/>
                <a:cs typeface="Courier New"/>
                <a:sym typeface="Garet"/>
              </a:rPr>
              <a:t>φή</a:t>
            </a:r>
            <a:r>
              <a:rPr lang="en-US" sz="2900">
                <a:solidFill>
                  <a:srgbClr val="000000"/>
                </a:solidFill>
                <a:latin typeface="Century Gothic"/>
                <a:ea typeface="Garet"/>
                <a:cs typeface="Courier New"/>
                <a:sym typeface="Garet"/>
              </a:rPr>
              <a:t> </a:t>
            </a:r>
            <a:r>
              <a:rPr lang="en-US" sz="2900" err="1">
                <a:solidFill>
                  <a:srgbClr val="000000"/>
                </a:solidFill>
                <a:latin typeface="Century Gothic"/>
                <a:ea typeface="Garet"/>
                <a:cs typeface="Courier New"/>
                <a:sym typeface="Garet"/>
              </a:rPr>
              <a:t>σχετικών</a:t>
            </a:r>
            <a:r>
              <a:rPr lang="en-US" sz="2900">
                <a:solidFill>
                  <a:srgbClr val="000000"/>
                </a:solidFill>
                <a:latin typeface="Century Gothic"/>
                <a:ea typeface="Garet"/>
                <a:cs typeface="Courier New"/>
                <a:sym typeface="Garet"/>
              </a:rPr>
              <a:t> </a:t>
            </a:r>
            <a:r>
              <a:rPr lang="en-US" sz="2900" err="1">
                <a:solidFill>
                  <a:srgbClr val="000000"/>
                </a:solidFill>
                <a:latin typeface="Century Gothic"/>
                <a:ea typeface="Garet"/>
                <a:cs typeface="Courier New"/>
                <a:sym typeface="Garet"/>
              </a:rPr>
              <a:t>συμ</a:t>
            </a:r>
            <a:r>
              <a:rPr lang="en-US" sz="2900">
                <a:solidFill>
                  <a:srgbClr val="000000"/>
                </a:solidFill>
                <a:latin typeface="Century Gothic"/>
                <a:ea typeface="Garet"/>
                <a:cs typeface="Courier New"/>
                <a:sym typeface="Garet"/>
              </a:rPr>
              <a:t>β</a:t>
            </a:r>
            <a:r>
              <a:rPr lang="en-US" sz="2900" err="1">
                <a:solidFill>
                  <a:srgbClr val="000000"/>
                </a:solidFill>
                <a:latin typeface="Century Gothic"/>
                <a:ea typeface="Garet"/>
                <a:cs typeface="Courier New"/>
                <a:sym typeface="Garet"/>
              </a:rPr>
              <a:t>άσεων</a:t>
            </a:r>
            <a:endParaRPr lang="en-US" sz="2900" err="1">
              <a:solidFill>
                <a:srgbClr val="000000"/>
              </a:solidFill>
              <a:latin typeface="Century Gothic"/>
              <a:ea typeface="Garet"/>
              <a:cs typeface="Courier New"/>
            </a:endParaRPr>
          </a:p>
          <a:p>
            <a:pPr marL="630555" lvl="1" indent="-314960" algn="l">
              <a:lnSpc>
                <a:spcPts val="6602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entury Gothic"/>
                <a:ea typeface="Garet"/>
                <a:cs typeface="Courier New"/>
                <a:sym typeface="Garet"/>
              </a:rPr>
              <a:t> </a:t>
            </a:r>
            <a:r>
              <a:rPr lang="en-US" sz="2900" err="1">
                <a:solidFill>
                  <a:srgbClr val="000000"/>
                </a:solidFill>
                <a:latin typeface="Century Gothic"/>
                <a:ea typeface="Garet"/>
                <a:cs typeface="Courier New"/>
                <a:sym typeface="Garet"/>
              </a:rPr>
              <a:t>Eνημέρωση</a:t>
            </a:r>
            <a:r>
              <a:rPr lang="en-US" sz="2900">
                <a:solidFill>
                  <a:srgbClr val="000000"/>
                </a:solidFill>
                <a:latin typeface="Century Gothic"/>
                <a:ea typeface="Garet"/>
                <a:cs typeface="Courier New"/>
                <a:sym typeface="Garet"/>
              </a:rPr>
              <a:t> </a:t>
            </a:r>
            <a:r>
              <a:rPr lang="en-US" sz="2900" err="1">
                <a:solidFill>
                  <a:srgbClr val="000000"/>
                </a:solidFill>
                <a:latin typeface="Century Gothic"/>
                <a:ea typeface="Garet"/>
                <a:cs typeface="Courier New"/>
                <a:sym typeface="Garet"/>
              </a:rPr>
              <a:t>γι</a:t>
            </a:r>
            <a:r>
              <a:rPr lang="en-US" sz="2900">
                <a:solidFill>
                  <a:srgbClr val="000000"/>
                </a:solidFill>
                <a:latin typeface="Century Gothic"/>
                <a:ea typeface="Garet"/>
                <a:cs typeface="Courier New"/>
                <a:sym typeface="Garet"/>
              </a:rPr>
              <a:t>α </a:t>
            </a:r>
            <a:r>
              <a:rPr lang="en-US" sz="2900" err="1">
                <a:solidFill>
                  <a:srgbClr val="000000"/>
                </a:solidFill>
                <a:latin typeface="Century Gothic"/>
                <a:ea typeface="Garet"/>
                <a:cs typeface="Courier New"/>
                <a:sym typeface="Garet"/>
              </a:rPr>
              <a:t>τη</a:t>
            </a:r>
            <a:r>
              <a:rPr lang="en-US" sz="2900">
                <a:solidFill>
                  <a:srgbClr val="000000"/>
                </a:solidFill>
                <a:latin typeface="Century Gothic"/>
                <a:ea typeface="Garet"/>
                <a:cs typeface="Courier New"/>
                <a:sym typeface="Garet"/>
              </a:rPr>
              <a:t> </a:t>
            </a:r>
            <a:r>
              <a:rPr lang="en-US" sz="2900" err="1">
                <a:solidFill>
                  <a:srgbClr val="000000"/>
                </a:solidFill>
                <a:latin typeface="Century Gothic"/>
                <a:ea typeface="Garet"/>
                <a:cs typeface="Courier New"/>
                <a:sym typeface="Garet"/>
              </a:rPr>
              <a:t>νομοθεσί</a:t>
            </a:r>
            <a:r>
              <a:rPr lang="en-US" sz="2900">
                <a:solidFill>
                  <a:srgbClr val="000000"/>
                </a:solidFill>
                <a:latin typeface="Century Gothic"/>
                <a:ea typeface="Garet"/>
                <a:cs typeface="Courier New"/>
                <a:sym typeface="Garet"/>
              </a:rPr>
              <a:t>α</a:t>
            </a:r>
            <a:endParaRPr lang="en-US" sz="2900">
              <a:solidFill>
                <a:srgbClr val="000000"/>
              </a:solidFill>
              <a:latin typeface="Century Gothic"/>
              <a:ea typeface="Garet"/>
              <a:cs typeface="Courier New"/>
            </a:endParaRPr>
          </a:p>
          <a:p>
            <a:pPr marL="630555" lvl="1" indent="-314960" algn="l">
              <a:lnSpc>
                <a:spcPts val="6602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entury Gothic"/>
                <a:ea typeface="Garet"/>
                <a:cs typeface="Courier New"/>
                <a:sym typeface="Garet"/>
              </a:rPr>
              <a:t> Kατα</a:t>
            </a:r>
            <a:r>
              <a:rPr lang="en-US" sz="2900" err="1">
                <a:solidFill>
                  <a:srgbClr val="000000"/>
                </a:solidFill>
                <a:latin typeface="Century Gothic"/>
                <a:ea typeface="Garet"/>
                <a:cs typeface="Courier New"/>
                <a:sym typeface="Garet"/>
              </a:rPr>
              <a:t>γρ</a:t>
            </a:r>
            <a:r>
              <a:rPr lang="en-US" sz="2900">
                <a:solidFill>
                  <a:srgbClr val="000000"/>
                </a:solidFill>
                <a:latin typeface="Century Gothic"/>
                <a:ea typeface="Garet"/>
                <a:cs typeface="Courier New"/>
                <a:sym typeface="Garet"/>
              </a:rPr>
              <a:t>α</a:t>
            </a:r>
            <a:r>
              <a:rPr lang="en-US" sz="2900" err="1">
                <a:solidFill>
                  <a:srgbClr val="000000"/>
                </a:solidFill>
                <a:latin typeface="Century Gothic"/>
                <a:ea typeface="Garet"/>
                <a:cs typeface="Courier New"/>
                <a:sym typeface="Garet"/>
              </a:rPr>
              <a:t>φή</a:t>
            </a:r>
            <a:r>
              <a:rPr lang="en-US" sz="2900">
                <a:solidFill>
                  <a:srgbClr val="000000"/>
                </a:solidFill>
                <a:latin typeface="Century Gothic"/>
                <a:ea typeface="Garet"/>
                <a:cs typeface="Courier New"/>
                <a:sym typeface="Garet"/>
              </a:rPr>
              <a:t> </a:t>
            </a:r>
            <a:r>
              <a:rPr lang="en-US" sz="2900" err="1">
                <a:solidFill>
                  <a:srgbClr val="000000"/>
                </a:solidFill>
                <a:latin typeface="Century Gothic"/>
                <a:ea typeface="Garet"/>
                <a:cs typeface="Courier New"/>
                <a:sym typeface="Garet"/>
              </a:rPr>
              <a:t>του</a:t>
            </a:r>
            <a:r>
              <a:rPr lang="en-US" sz="2900">
                <a:solidFill>
                  <a:srgbClr val="000000"/>
                </a:solidFill>
                <a:latin typeface="Century Gothic"/>
                <a:ea typeface="Garet"/>
                <a:cs typeface="Courier New"/>
                <a:sym typeface="Garet"/>
              </a:rPr>
              <a:t> απαρα</a:t>
            </a:r>
            <a:r>
              <a:rPr lang="en-US" sz="2900" err="1">
                <a:solidFill>
                  <a:srgbClr val="000000"/>
                </a:solidFill>
                <a:latin typeface="Century Gothic"/>
                <a:ea typeface="Garet"/>
                <a:cs typeface="Courier New"/>
                <a:sym typeface="Garet"/>
              </a:rPr>
              <a:t>ίτητου</a:t>
            </a:r>
            <a:r>
              <a:rPr lang="en-US" sz="2900">
                <a:solidFill>
                  <a:srgbClr val="000000"/>
                </a:solidFill>
                <a:latin typeface="Century Gothic"/>
                <a:ea typeface="Garet"/>
                <a:cs typeface="Courier New"/>
                <a:sym typeface="Garet"/>
              </a:rPr>
              <a:t> </a:t>
            </a:r>
            <a:r>
              <a:rPr lang="en-US" sz="2900" err="1">
                <a:solidFill>
                  <a:srgbClr val="000000"/>
                </a:solidFill>
                <a:latin typeface="Century Gothic"/>
                <a:ea typeface="Garet"/>
                <a:cs typeface="Courier New"/>
                <a:sym typeface="Garet"/>
              </a:rPr>
              <a:t>εξο</a:t>
            </a:r>
            <a:r>
              <a:rPr lang="en-US" sz="2900">
                <a:solidFill>
                  <a:srgbClr val="000000"/>
                </a:solidFill>
                <a:latin typeface="Century Gothic"/>
                <a:ea typeface="Garet"/>
                <a:cs typeface="Courier New"/>
                <a:sym typeface="Garet"/>
              </a:rPr>
              <a:t>π</a:t>
            </a:r>
            <a:r>
              <a:rPr lang="en-US" sz="2900" err="1">
                <a:solidFill>
                  <a:srgbClr val="000000"/>
                </a:solidFill>
                <a:latin typeface="Century Gothic"/>
                <a:ea typeface="Garet"/>
                <a:cs typeface="Courier New"/>
                <a:sym typeface="Garet"/>
              </a:rPr>
              <a:t>λισμού</a:t>
            </a:r>
            <a:r>
              <a:rPr lang="en-US" sz="2900">
                <a:solidFill>
                  <a:srgbClr val="000000"/>
                </a:solidFill>
                <a:latin typeface="Century Gothic"/>
                <a:ea typeface="Garet"/>
                <a:cs typeface="Courier New"/>
                <a:sym typeface="Garet"/>
              </a:rPr>
              <a:t> και </a:t>
            </a:r>
            <a:r>
              <a:rPr lang="en-US" sz="2900" err="1">
                <a:solidFill>
                  <a:srgbClr val="000000"/>
                </a:solidFill>
                <a:latin typeface="Century Gothic"/>
                <a:ea typeface="Garet"/>
                <a:cs typeface="Courier New"/>
                <a:sym typeface="Garet"/>
              </a:rPr>
              <a:t>λογισμικού</a:t>
            </a:r>
            <a:endParaRPr lang="en-US" sz="2900" err="1">
              <a:solidFill>
                <a:srgbClr val="000000"/>
              </a:solidFill>
              <a:latin typeface="Century Gothic"/>
              <a:ea typeface="Garet"/>
              <a:cs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64" b="-3364"/>
            </a:stretch>
          </a:blipFill>
        </p:spPr>
        <p:txBody>
          <a:bodyPr/>
          <a:lstStyle/>
          <a:p>
            <a:endParaRPr lang="en-00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F28E65-D38B-F5D2-A3E3-F44EC7B0E5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293" y="1104900"/>
            <a:ext cx="13971414" cy="807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64" b="-3364"/>
            </a:stretch>
          </a:blipFill>
        </p:spPr>
        <p:txBody>
          <a:bodyPr/>
          <a:lstStyle/>
          <a:p>
            <a:endParaRPr lang="en-001"/>
          </a:p>
        </p:txBody>
      </p:sp>
      <p:grpSp>
        <p:nvGrpSpPr>
          <p:cNvPr id="3" name="Group 3"/>
          <p:cNvGrpSpPr/>
          <p:nvPr/>
        </p:nvGrpSpPr>
        <p:grpSpPr>
          <a:xfrm>
            <a:off x="4124997" y="1318604"/>
            <a:ext cx="10495392" cy="8041233"/>
            <a:chOff x="0" y="0"/>
            <a:chExt cx="13993856" cy="1072164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8115" r="8115"/>
            <a:stretch>
              <a:fillRect/>
            </a:stretch>
          </p:blipFill>
          <p:spPr>
            <a:xfrm>
              <a:off x="0" y="0"/>
              <a:ext cx="13993856" cy="10721644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14025378" y="4801599"/>
            <a:ext cx="3828934" cy="142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Ο </a:t>
            </a:r>
            <a:r>
              <a:rPr lang="en-US" sz="2000" err="1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χώρος</a:t>
            </a:r>
            <a:r>
              <a:rPr lang="en-US" sz="2000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 β</a:t>
            </a:r>
            <a:r>
              <a:rPr lang="en-US" sz="2000" err="1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ρίσκετ</a:t>
            </a:r>
            <a:r>
              <a:rPr lang="en-US" sz="2000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αι στον 1ο όροφο στα κεντρικά γραφεία της M57.biz, Λευκάδος 47, Αθήνα</a:t>
            </a:r>
            <a:endParaRPr lang="en-US" sz="2000">
              <a:solidFill>
                <a:srgbClr val="000000"/>
              </a:solidFill>
              <a:latin typeface="Century Gothic"/>
              <a:ea typeface="Garet"/>
              <a:cs typeface="Gare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27004" y="4397890"/>
            <a:ext cx="3120902" cy="17624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Η κατα</a:t>
            </a:r>
            <a:r>
              <a:rPr lang="en-US" sz="2000" err="1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γρ</a:t>
            </a:r>
            <a:r>
              <a:rPr lang="en-US" sz="2000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α</a:t>
            </a:r>
            <a:r>
              <a:rPr lang="en-US" sz="2000" err="1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φή</a:t>
            </a:r>
            <a:r>
              <a:rPr lang="en-US" sz="2000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του</a:t>
            </a:r>
            <a:r>
              <a:rPr lang="en-US" sz="2000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χώρου</a:t>
            </a:r>
            <a:r>
              <a:rPr lang="en-US" sz="2000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  </a:t>
            </a:r>
            <a:r>
              <a:rPr lang="en-US" sz="2000" err="1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ξεκίνησε</a:t>
            </a:r>
            <a:r>
              <a:rPr lang="en-US" sz="2000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στις</a:t>
            </a:r>
            <a:r>
              <a:rPr lang="en-US" sz="2000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 8:40 π.μ. </a:t>
            </a:r>
            <a:r>
              <a:rPr lang="en-US" sz="2000" err="1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Βρέθηκ</a:t>
            </a:r>
            <a:r>
              <a:rPr lang="en-US" sz="2000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αν </a:t>
            </a:r>
            <a:r>
              <a:rPr lang="en-US" sz="2000" err="1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ετ</a:t>
            </a:r>
            <a:r>
              <a:rPr lang="en-US" sz="2000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α</a:t>
            </a:r>
            <a:r>
              <a:rPr lang="en-US" sz="2000" err="1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ιρικός</a:t>
            </a:r>
            <a:r>
              <a:rPr lang="en-US" sz="2000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φορητός</a:t>
            </a:r>
            <a:r>
              <a:rPr lang="en-US" sz="2000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 υπ</a:t>
            </a:r>
            <a:r>
              <a:rPr lang="en-US" sz="2000" err="1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ολογιστής</a:t>
            </a:r>
            <a:r>
              <a:rPr lang="en-US" sz="2000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μάρκ</a:t>
            </a:r>
            <a:r>
              <a:rPr lang="en-US" sz="2000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ας DELL και USB stick</a:t>
            </a:r>
            <a:endParaRPr lang="en-US" sz="2000">
              <a:solidFill>
                <a:srgbClr val="000000"/>
              </a:solidFill>
              <a:latin typeface="Century Gothic"/>
              <a:ea typeface="Garet"/>
              <a:cs typeface="Gare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18972" y="4397890"/>
            <a:ext cx="467670" cy="339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7885" y="1129691"/>
            <a:ext cx="2767916" cy="3218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err="1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Στις</a:t>
            </a:r>
            <a:r>
              <a:rPr lang="en-US" sz="2000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 8:45 π.μ. </a:t>
            </a:r>
            <a:r>
              <a:rPr lang="en-US" sz="2000" err="1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ξεκίνησ</a:t>
            </a:r>
            <a:r>
              <a:rPr lang="en-US" sz="2000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αν </a:t>
            </a:r>
            <a:r>
              <a:rPr lang="en-US" sz="2000" err="1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οι</a:t>
            </a:r>
            <a:r>
              <a:rPr lang="en-US" sz="2000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συνεντεύξεις</a:t>
            </a:r>
            <a:r>
              <a:rPr lang="en-US" sz="2000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του</a:t>
            </a:r>
            <a:r>
              <a:rPr lang="en-US" sz="2000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 π</a:t>
            </a:r>
            <a:r>
              <a:rPr lang="en-US" sz="2000" err="1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ιθ</a:t>
            </a:r>
            <a:r>
              <a:rPr lang="en-US" sz="2000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α</a:t>
            </a:r>
            <a:r>
              <a:rPr lang="en-US" sz="2000" err="1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νού</a:t>
            </a:r>
            <a:r>
              <a:rPr lang="en-US" sz="2000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δράστη</a:t>
            </a:r>
            <a:r>
              <a:rPr lang="en-US" sz="2000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, </a:t>
            </a:r>
            <a:r>
              <a:rPr lang="en-US" sz="2000" err="1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του</a:t>
            </a:r>
            <a:r>
              <a:rPr lang="en-US" sz="2000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 υπ</a:t>
            </a:r>
            <a:r>
              <a:rPr lang="en-US" sz="2000" err="1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εύθυνου</a:t>
            </a:r>
            <a:r>
              <a:rPr lang="en-US" sz="2000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 α</a:t>
            </a:r>
            <a:r>
              <a:rPr lang="en-US" sz="2000" err="1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σφάλει</a:t>
            </a:r>
            <a:r>
              <a:rPr lang="en-US" sz="2000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ας και </a:t>
            </a:r>
            <a:r>
              <a:rPr lang="en-US" sz="2000" err="1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του</a:t>
            </a:r>
            <a:r>
              <a:rPr lang="en-US" sz="2000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 IT Admin. </a:t>
            </a:r>
            <a:endParaRPr lang="en-US" sz="2000">
              <a:solidFill>
                <a:srgbClr val="000000"/>
              </a:solidFill>
              <a:latin typeface="Century Gothic"/>
              <a:ea typeface="Garet"/>
              <a:cs typeface="Garet"/>
            </a:endParaRPr>
          </a:p>
          <a:p>
            <a:pPr algn="l">
              <a:lnSpc>
                <a:spcPts val="2800"/>
              </a:lnSpc>
            </a:pPr>
            <a:r>
              <a:rPr lang="en-US" sz="2000" err="1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Στις</a:t>
            </a:r>
            <a:r>
              <a:rPr lang="en-US" sz="2000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 9:02 π.μ. </a:t>
            </a:r>
            <a:r>
              <a:rPr lang="en-US" sz="2000" err="1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κλήθηκε</a:t>
            </a:r>
            <a:r>
              <a:rPr lang="en-US" sz="2000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γι</a:t>
            </a:r>
            <a:r>
              <a:rPr lang="en-US" sz="2000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α </a:t>
            </a:r>
            <a:r>
              <a:rPr lang="en-US" sz="2000" err="1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συνέντευξη</a:t>
            </a:r>
            <a:r>
              <a:rPr lang="en-US" sz="2000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 ο CEO</a:t>
            </a:r>
            <a:endParaRPr lang="en-US" sz="2000">
              <a:solidFill>
                <a:srgbClr val="000000"/>
              </a:solidFill>
              <a:latin typeface="Century Gothic"/>
              <a:ea typeface="Garet"/>
              <a:cs typeface="Garet"/>
            </a:endParaRP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18984" y="1129691"/>
            <a:ext cx="467670" cy="339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68820" y="4001198"/>
            <a:ext cx="7203393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Detection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105427" y="8892540"/>
            <a:ext cx="4153873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39"/>
              </a:lnSpc>
              <a:spcBef>
                <a:spcPct val="0"/>
              </a:spcBef>
            </a:pPr>
            <a:r>
              <a:rPr lang="en-US" sz="2099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www.digifor.com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49853" y="7017359"/>
            <a:ext cx="467670" cy="339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60082" y="7020775"/>
            <a:ext cx="3120902" cy="21416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Η </a:t>
            </a:r>
            <a:r>
              <a:rPr lang="en-US" sz="2000" err="1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ομάδ</a:t>
            </a:r>
            <a:r>
              <a:rPr lang="en-US" sz="2000">
                <a:solidFill>
                  <a:srgbClr val="000000"/>
                </a:solidFill>
                <a:latin typeface="Century Gothic"/>
                <a:ea typeface="Garet"/>
                <a:cs typeface="Garet"/>
                <a:sym typeface="Garet"/>
              </a:rPr>
              <a:t>α προχώρησε στην καταγραφή, απαρίθμηση, σήμανση και φωτογράφηση των πηγών πειστηρίων που ανευρέθηκαν στο χώρο</a:t>
            </a:r>
            <a:endParaRPr lang="en-US" sz="2000">
              <a:solidFill>
                <a:srgbClr val="000000"/>
              </a:solidFill>
              <a:latin typeface="Century Gothic"/>
              <a:ea typeface="Garet"/>
              <a:cs typeface="Gare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64" b="-3364"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3" name="Freeform 3"/>
          <p:cNvSpPr/>
          <p:nvPr/>
        </p:nvSpPr>
        <p:spPr>
          <a:xfrm>
            <a:off x="642062" y="326725"/>
            <a:ext cx="6300643" cy="4725482"/>
          </a:xfrm>
          <a:custGeom>
            <a:avLst/>
            <a:gdLst/>
            <a:ahLst/>
            <a:cxnLst/>
            <a:rect l="l" t="t" r="r" b="b"/>
            <a:pathLst>
              <a:path w="6300643" h="4725482">
                <a:moveTo>
                  <a:pt x="0" y="0"/>
                </a:moveTo>
                <a:lnTo>
                  <a:pt x="6300642" y="0"/>
                </a:lnTo>
                <a:lnTo>
                  <a:pt x="6300642" y="4725481"/>
                </a:lnTo>
                <a:lnTo>
                  <a:pt x="0" y="47254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4" name="Freeform 4"/>
          <p:cNvSpPr/>
          <p:nvPr/>
        </p:nvSpPr>
        <p:spPr>
          <a:xfrm>
            <a:off x="5498569" y="5324718"/>
            <a:ext cx="5650672" cy="4596089"/>
          </a:xfrm>
          <a:custGeom>
            <a:avLst/>
            <a:gdLst/>
            <a:ahLst/>
            <a:cxnLst/>
            <a:rect l="l" t="t" r="r" b="b"/>
            <a:pathLst>
              <a:path w="5650672" h="4596089">
                <a:moveTo>
                  <a:pt x="0" y="0"/>
                </a:moveTo>
                <a:lnTo>
                  <a:pt x="5650672" y="0"/>
                </a:lnTo>
                <a:lnTo>
                  <a:pt x="5650672" y="4596090"/>
                </a:lnTo>
                <a:lnTo>
                  <a:pt x="0" y="45960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5" name="Freeform 5"/>
          <p:cNvSpPr/>
          <p:nvPr/>
        </p:nvSpPr>
        <p:spPr>
          <a:xfrm>
            <a:off x="11483519" y="1265805"/>
            <a:ext cx="4767719" cy="6356958"/>
          </a:xfrm>
          <a:custGeom>
            <a:avLst/>
            <a:gdLst/>
            <a:ahLst/>
            <a:cxnLst/>
            <a:rect l="l" t="t" r="r" b="b"/>
            <a:pathLst>
              <a:path w="4767719" h="6356958">
                <a:moveTo>
                  <a:pt x="0" y="0"/>
                </a:moveTo>
                <a:lnTo>
                  <a:pt x="4767719" y="0"/>
                </a:lnTo>
                <a:lnTo>
                  <a:pt x="476771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6" name="TextBox 6"/>
          <p:cNvSpPr txBox="1"/>
          <p:nvPr/>
        </p:nvSpPr>
        <p:spPr>
          <a:xfrm>
            <a:off x="640180" y="6294196"/>
            <a:ext cx="4525014" cy="1319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8"/>
              </a:lnSpc>
            </a:pPr>
            <a:r>
              <a:rPr lang="en-US" sz="5088" spc="-401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Digital forensics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64" b="-3364"/>
            </a:stretch>
          </a:blipFill>
        </p:spPr>
        <p:txBody>
          <a:bodyPr/>
          <a:lstStyle/>
          <a:p>
            <a:endParaRPr lang="en-001"/>
          </a:p>
        </p:txBody>
      </p:sp>
      <p:grpSp>
        <p:nvGrpSpPr>
          <p:cNvPr id="3" name="Group 3"/>
          <p:cNvGrpSpPr/>
          <p:nvPr/>
        </p:nvGrpSpPr>
        <p:grpSpPr>
          <a:xfrm>
            <a:off x="886761" y="2456695"/>
            <a:ext cx="5385764" cy="6426664"/>
            <a:chOff x="0" y="0"/>
            <a:chExt cx="1418473" cy="16926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18473" cy="1692619"/>
            </a:xfrm>
            <a:custGeom>
              <a:avLst/>
              <a:gdLst/>
              <a:ahLst/>
              <a:cxnLst/>
              <a:rect l="l" t="t" r="r" b="b"/>
              <a:pathLst>
                <a:path w="1418473" h="1692619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619308"/>
                  </a:lnTo>
                  <a:cubicBezTo>
                    <a:pt x="1418473" y="1638751"/>
                    <a:pt x="1410749" y="1657398"/>
                    <a:pt x="1397000" y="1671147"/>
                  </a:cubicBezTo>
                  <a:cubicBezTo>
                    <a:pt x="1383252" y="1684896"/>
                    <a:pt x="1364605" y="1692619"/>
                    <a:pt x="1345161" y="1692619"/>
                  </a:cubicBezTo>
                  <a:lnTo>
                    <a:pt x="73311" y="1692619"/>
                  </a:lnTo>
                  <a:cubicBezTo>
                    <a:pt x="32823" y="1692619"/>
                    <a:pt x="0" y="1659797"/>
                    <a:pt x="0" y="161930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001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1418473" cy="17973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405199" y="2877488"/>
            <a:ext cx="2348889" cy="2348889"/>
          </a:xfrm>
          <a:custGeom>
            <a:avLst/>
            <a:gdLst/>
            <a:ahLst/>
            <a:cxnLst/>
            <a:rect l="l" t="t" r="r" b="b"/>
            <a:pathLst>
              <a:path w="2348889" h="2348889">
                <a:moveTo>
                  <a:pt x="0" y="0"/>
                </a:moveTo>
                <a:lnTo>
                  <a:pt x="2348889" y="0"/>
                </a:lnTo>
                <a:lnTo>
                  <a:pt x="2348889" y="2348889"/>
                </a:lnTo>
                <a:lnTo>
                  <a:pt x="0" y="23488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grpSp>
        <p:nvGrpSpPr>
          <p:cNvPr id="7" name="Group 7"/>
          <p:cNvGrpSpPr/>
          <p:nvPr/>
        </p:nvGrpSpPr>
        <p:grpSpPr>
          <a:xfrm>
            <a:off x="6451118" y="2456695"/>
            <a:ext cx="5385764" cy="6426664"/>
            <a:chOff x="0" y="0"/>
            <a:chExt cx="1418473" cy="169261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8473" cy="1692619"/>
            </a:xfrm>
            <a:custGeom>
              <a:avLst/>
              <a:gdLst/>
              <a:ahLst/>
              <a:cxnLst/>
              <a:rect l="l" t="t" r="r" b="b"/>
              <a:pathLst>
                <a:path w="1418473" h="1692619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619308"/>
                  </a:lnTo>
                  <a:cubicBezTo>
                    <a:pt x="1418473" y="1638751"/>
                    <a:pt x="1410749" y="1657398"/>
                    <a:pt x="1397000" y="1671147"/>
                  </a:cubicBezTo>
                  <a:cubicBezTo>
                    <a:pt x="1383252" y="1684896"/>
                    <a:pt x="1364605" y="1692619"/>
                    <a:pt x="1345161" y="1692619"/>
                  </a:cubicBezTo>
                  <a:lnTo>
                    <a:pt x="73311" y="1692619"/>
                  </a:lnTo>
                  <a:cubicBezTo>
                    <a:pt x="32823" y="1692619"/>
                    <a:pt x="0" y="1659797"/>
                    <a:pt x="0" y="161930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A6A6A6"/>
            </a:solidFill>
          </p:spPr>
          <p:txBody>
            <a:bodyPr/>
            <a:lstStyle/>
            <a:p>
              <a:endParaRPr lang="en-001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04775"/>
              <a:ext cx="1418473" cy="17973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7984503" y="2877488"/>
            <a:ext cx="2318994" cy="2348889"/>
          </a:xfrm>
          <a:custGeom>
            <a:avLst/>
            <a:gdLst/>
            <a:ahLst/>
            <a:cxnLst/>
            <a:rect l="l" t="t" r="r" b="b"/>
            <a:pathLst>
              <a:path w="2318994" h="2348889">
                <a:moveTo>
                  <a:pt x="0" y="0"/>
                </a:moveTo>
                <a:lnTo>
                  <a:pt x="2318994" y="0"/>
                </a:lnTo>
                <a:lnTo>
                  <a:pt x="2318994" y="2348889"/>
                </a:lnTo>
                <a:lnTo>
                  <a:pt x="0" y="23488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grpSp>
        <p:nvGrpSpPr>
          <p:cNvPr id="11" name="Group 11"/>
          <p:cNvGrpSpPr/>
          <p:nvPr/>
        </p:nvGrpSpPr>
        <p:grpSpPr>
          <a:xfrm>
            <a:off x="12015475" y="2456695"/>
            <a:ext cx="5385764" cy="6426664"/>
            <a:chOff x="0" y="0"/>
            <a:chExt cx="1418473" cy="16926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18473" cy="1692619"/>
            </a:xfrm>
            <a:custGeom>
              <a:avLst/>
              <a:gdLst/>
              <a:ahLst/>
              <a:cxnLst/>
              <a:rect l="l" t="t" r="r" b="b"/>
              <a:pathLst>
                <a:path w="1418473" h="1692619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619308"/>
                  </a:lnTo>
                  <a:cubicBezTo>
                    <a:pt x="1418473" y="1638751"/>
                    <a:pt x="1410749" y="1657398"/>
                    <a:pt x="1397000" y="1671147"/>
                  </a:cubicBezTo>
                  <a:cubicBezTo>
                    <a:pt x="1383252" y="1684896"/>
                    <a:pt x="1364605" y="1692619"/>
                    <a:pt x="1345161" y="1692619"/>
                  </a:cubicBezTo>
                  <a:lnTo>
                    <a:pt x="73311" y="1692619"/>
                  </a:lnTo>
                  <a:cubicBezTo>
                    <a:pt x="32823" y="1692619"/>
                    <a:pt x="0" y="1659797"/>
                    <a:pt x="0" y="161930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001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1418473" cy="17973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3595029" y="3088463"/>
            <a:ext cx="2226655" cy="2226655"/>
          </a:xfrm>
          <a:custGeom>
            <a:avLst/>
            <a:gdLst/>
            <a:ahLst/>
            <a:cxnLst/>
            <a:rect l="l" t="t" r="r" b="b"/>
            <a:pathLst>
              <a:path w="2226655" h="2226655">
                <a:moveTo>
                  <a:pt x="0" y="0"/>
                </a:moveTo>
                <a:lnTo>
                  <a:pt x="2226655" y="0"/>
                </a:lnTo>
                <a:lnTo>
                  <a:pt x="2226655" y="2226655"/>
                </a:lnTo>
                <a:lnTo>
                  <a:pt x="0" y="22266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15" name="TextBox 15"/>
          <p:cNvSpPr txBox="1"/>
          <p:nvPr/>
        </p:nvSpPr>
        <p:spPr>
          <a:xfrm>
            <a:off x="1028700" y="590184"/>
            <a:ext cx="8115300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545454"/>
                </a:solidFill>
                <a:latin typeface="Archivo Black"/>
                <a:ea typeface="Archivo Black"/>
                <a:cs typeface="Archivo Black"/>
                <a:sym typeface="Archivo Black"/>
              </a:rPr>
              <a:t>Acquisition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5938442"/>
            <a:ext cx="5101887" cy="2565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545454"/>
                </a:solidFill>
                <a:latin typeface="Century Gothic"/>
                <a:ea typeface="Garet"/>
                <a:cs typeface="Garet"/>
                <a:sym typeface="Garet"/>
              </a:rPr>
              <a:t> MDD  </a:t>
            </a:r>
            <a:r>
              <a:rPr lang="en-US" sz="2400" err="1">
                <a:solidFill>
                  <a:srgbClr val="545454"/>
                </a:solidFill>
                <a:latin typeface="Century Gothic"/>
                <a:ea typeface="Garet"/>
                <a:cs typeface="Garet"/>
                <a:sym typeface="Garet"/>
              </a:rPr>
              <a:t>MoonSols</a:t>
            </a:r>
            <a:r>
              <a:rPr lang="en-US" sz="2400">
                <a:solidFill>
                  <a:srgbClr val="545454"/>
                </a:solidFill>
                <a:latin typeface="Century Gothic"/>
                <a:ea typeface="Garet"/>
                <a:cs typeface="Garet"/>
                <a:sym typeface="Garet"/>
              </a:rPr>
              <a:t> DumpIt , </a:t>
            </a:r>
            <a:r>
              <a:rPr lang="en-US" sz="2400" err="1">
                <a:solidFill>
                  <a:srgbClr val="545454"/>
                </a:solidFill>
                <a:latin typeface="Century Gothic"/>
                <a:ea typeface="Garet"/>
                <a:cs typeface="Garet"/>
                <a:sym typeface="Garet"/>
              </a:rPr>
              <a:t>γι</a:t>
            </a:r>
            <a:r>
              <a:rPr lang="en-US" sz="2400">
                <a:solidFill>
                  <a:srgbClr val="545454"/>
                </a:solidFill>
                <a:latin typeface="Century Gothic"/>
                <a:ea typeface="Garet"/>
                <a:cs typeface="Garet"/>
                <a:sym typeface="Garet"/>
              </a:rPr>
              <a:t>α την λήψη 1 </a:t>
            </a:r>
            <a:r>
              <a:rPr lang="el-GR" sz="2400">
                <a:solidFill>
                  <a:srgbClr val="545454"/>
                </a:solidFill>
                <a:latin typeface="Century Gothic"/>
                <a:ea typeface="Garet"/>
                <a:cs typeface="Garet"/>
                <a:sym typeface="Garet"/>
              </a:rPr>
              <a:t>τ</a:t>
            </a:r>
            <a:r>
              <a:rPr lang="en-US" sz="2400" err="1">
                <a:solidFill>
                  <a:srgbClr val="545454"/>
                </a:solidFill>
                <a:latin typeface="Century Gothic"/>
                <a:ea typeface="Garet"/>
                <a:cs typeface="Garet"/>
                <a:sym typeface="Garet"/>
              </a:rPr>
              <a:t>ου</a:t>
            </a:r>
            <a:r>
              <a:rPr lang="en-US" sz="2400">
                <a:solidFill>
                  <a:srgbClr val="545454"/>
                </a:solidFill>
                <a:latin typeface="Century Gothic"/>
                <a:ea typeface="Garet"/>
                <a:cs typeface="Garet"/>
                <a:sym typeface="Garet"/>
              </a:rPr>
              <a:t>  π</a:t>
            </a:r>
            <a:r>
              <a:rPr lang="en-US" sz="2400" err="1">
                <a:solidFill>
                  <a:srgbClr val="545454"/>
                </a:solidFill>
                <a:latin typeface="Century Gothic"/>
                <a:ea typeface="Garet"/>
                <a:cs typeface="Garet"/>
                <a:sym typeface="Garet"/>
              </a:rPr>
              <a:t>ιστού</a:t>
            </a:r>
            <a:r>
              <a:rPr lang="en-US" sz="2400">
                <a:solidFill>
                  <a:srgbClr val="545454"/>
                </a:solidFill>
                <a:latin typeface="Century Gothic"/>
                <a:ea typeface="Garet"/>
                <a:cs typeface="Garet"/>
                <a:sym typeface="Garet"/>
              </a:rPr>
              <a:t> α</a:t>
            </a:r>
            <a:r>
              <a:rPr lang="en-US" sz="2400" err="1">
                <a:solidFill>
                  <a:srgbClr val="545454"/>
                </a:solidFill>
                <a:latin typeface="Century Gothic"/>
                <a:ea typeface="Garet"/>
                <a:cs typeface="Garet"/>
                <a:sym typeface="Garet"/>
              </a:rPr>
              <a:t>ντιγράφου</a:t>
            </a:r>
            <a:r>
              <a:rPr lang="en-US" sz="2400">
                <a:solidFill>
                  <a:srgbClr val="545454"/>
                </a:solidFill>
                <a:latin typeface="Century Gothic"/>
                <a:ea typeface="Garet"/>
                <a:cs typeface="Garet"/>
                <a:sym typeface="Garet"/>
              </a:rPr>
              <a:t> </a:t>
            </a:r>
            <a:r>
              <a:rPr lang="en-US" sz="2400" err="1">
                <a:solidFill>
                  <a:srgbClr val="545454"/>
                </a:solidFill>
                <a:latin typeface="Century Gothic"/>
                <a:ea typeface="Garet"/>
                <a:cs typeface="Garet"/>
                <a:sym typeface="Garet"/>
              </a:rPr>
              <a:t>μνήμης</a:t>
            </a:r>
            <a:r>
              <a:rPr lang="en-US" sz="2400">
                <a:solidFill>
                  <a:srgbClr val="545454"/>
                </a:solidFill>
                <a:latin typeface="Century Gothic"/>
                <a:ea typeface="Garet"/>
                <a:cs typeface="Garet"/>
                <a:sym typeface="Garet"/>
              </a:rPr>
              <a:t>,  Win 32 dd </a:t>
            </a:r>
            <a:r>
              <a:rPr lang="en-US" sz="2400" err="1">
                <a:solidFill>
                  <a:srgbClr val="545454"/>
                </a:solidFill>
                <a:latin typeface="Century Gothic"/>
                <a:ea typeface="Garet"/>
                <a:cs typeface="Garet"/>
                <a:sym typeface="Garet"/>
              </a:rPr>
              <a:t>γι</a:t>
            </a:r>
            <a:r>
              <a:rPr lang="en-US" sz="2400">
                <a:solidFill>
                  <a:srgbClr val="545454"/>
                </a:solidFill>
                <a:latin typeface="Century Gothic"/>
                <a:ea typeface="Garet"/>
                <a:cs typeface="Garet"/>
                <a:sym typeface="Garet"/>
              </a:rPr>
              <a:t>α το 2ο</a:t>
            </a:r>
            <a:endParaRPr lang="en-US" sz="2400">
              <a:solidFill>
                <a:srgbClr val="545454"/>
              </a:solidFill>
              <a:latin typeface="Century Gothic"/>
              <a:ea typeface="Garet"/>
              <a:cs typeface="Garet"/>
            </a:endParaRP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545454"/>
                </a:solidFill>
                <a:latin typeface="Century Gothic"/>
                <a:ea typeface="Garet"/>
                <a:cs typeface="Garet"/>
                <a:sym typeface="Garet"/>
              </a:rPr>
              <a:t>Υπ</a:t>
            </a:r>
            <a:r>
              <a:rPr lang="en-US" sz="2400" err="1">
                <a:solidFill>
                  <a:srgbClr val="545454"/>
                </a:solidFill>
                <a:latin typeface="Century Gothic"/>
                <a:ea typeface="Garet"/>
                <a:cs typeface="Garet"/>
                <a:sym typeface="Garet"/>
              </a:rPr>
              <a:t>ολογισμός</a:t>
            </a:r>
            <a:r>
              <a:rPr lang="en-US" sz="2400">
                <a:solidFill>
                  <a:srgbClr val="545454"/>
                </a:solidFill>
                <a:latin typeface="Century Gothic"/>
                <a:ea typeface="Garet"/>
                <a:cs typeface="Garet"/>
                <a:sym typeface="Garet"/>
              </a:rPr>
              <a:t> </a:t>
            </a:r>
            <a:r>
              <a:rPr lang="en-US" sz="2400" err="1">
                <a:solidFill>
                  <a:srgbClr val="545454"/>
                </a:solidFill>
                <a:latin typeface="Century Gothic"/>
                <a:ea typeface="Garet"/>
                <a:cs typeface="Garet"/>
                <a:sym typeface="Garet"/>
              </a:rPr>
              <a:t>των</a:t>
            </a:r>
            <a:r>
              <a:rPr lang="en-US" sz="2400">
                <a:solidFill>
                  <a:srgbClr val="545454"/>
                </a:solidFill>
                <a:latin typeface="Century Gothic"/>
                <a:ea typeface="Garet"/>
                <a:cs typeface="Garet"/>
                <a:sym typeface="Garet"/>
              </a:rPr>
              <a:t> hashes</a:t>
            </a:r>
            <a:endParaRPr lang="en-US" sz="2400">
              <a:solidFill>
                <a:srgbClr val="545454"/>
              </a:solidFill>
              <a:latin typeface="Century Gothic"/>
              <a:ea typeface="Garet"/>
              <a:cs typeface="Gare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74123" y="5130279"/>
            <a:ext cx="4611040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Live acquisition of volatile data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593057" y="5938442"/>
            <a:ext cx="5101887" cy="2574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000" err="1">
                <a:solidFill>
                  <a:srgbClr val="545454"/>
                </a:solidFill>
                <a:latin typeface="Century Gothic"/>
                <a:ea typeface="Garet"/>
                <a:cs typeface="Garet"/>
                <a:sym typeface="Garet"/>
              </a:rPr>
              <a:t>Γι</a:t>
            </a:r>
            <a:r>
              <a:rPr lang="en-US" sz="2000">
                <a:solidFill>
                  <a:srgbClr val="545454"/>
                </a:solidFill>
                <a:latin typeface="Century Gothic"/>
                <a:ea typeface="Garet"/>
                <a:cs typeface="Garet"/>
                <a:sym typeface="Garet"/>
              </a:rPr>
              <a:t>α την λήψη των αντιγράφων χρησιμοποιήθηκαν τα εργαλεία FTK imager και FEX Imager.  </a:t>
            </a:r>
            <a:endParaRPr lang="en-US" sz="2000">
              <a:solidFill>
                <a:srgbClr val="545454"/>
              </a:solidFill>
              <a:latin typeface="Century Gothic"/>
              <a:ea typeface="Garet"/>
              <a:cs typeface="Garet"/>
            </a:endParaRP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000">
                <a:solidFill>
                  <a:srgbClr val="545454"/>
                </a:solidFill>
                <a:latin typeface="Century Gothic"/>
                <a:ea typeface="Garet"/>
                <a:cs typeface="Garet"/>
                <a:sym typeface="Garet"/>
              </a:rPr>
              <a:t>αφα</a:t>
            </a:r>
            <a:r>
              <a:rPr lang="en-US" sz="2000" err="1">
                <a:solidFill>
                  <a:srgbClr val="545454"/>
                </a:solidFill>
                <a:latin typeface="Century Gothic"/>
                <a:ea typeface="Garet"/>
                <a:cs typeface="Garet"/>
                <a:sym typeface="Garet"/>
              </a:rPr>
              <a:t>ιρέθηκε</a:t>
            </a:r>
            <a:r>
              <a:rPr lang="en-US" sz="2000">
                <a:solidFill>
                  <a:srgbClr val="545454"/>
                </a:solidFill>
                <a:latin typeface="Century Gothic"/>
                <a:ea typeface="Garet"/>
                <a:cs typeface="Garet"/>
                <a:sym typeface="Garet"/>
              </a:rPr>
              <a:t> η μπατα</a:t>
            </a:r>
            <a:r>
              <a:rPr lang="en-US" sz="2000" err="1">
                <a:solidFill>
                  <a:srgbClr val="545454"/>
                </a:solidFill>
                <a:latin typeface="Century Gothic"/>
                <a:ea typeface="Garet"/>
                <a:cs typeface="Garet"/>
                <a:sym typeface="Garet"/>
              </a:rPr>
              <a:t>ρί</a:t>
            </a:r>
            <a:r>
              <a:rPr lang="en-US" sz="2000">
                <a:solidFill>
                  <a:srgbClr val="545454"/>
                </a:solidFill>
                <a:latin typeface="Century Gothic"/>
                <a:ea typeface="Garet"/>
                <a:cs typeface="Garet"/>
                <a:sym typeface="Garet"/>
              </a:rPr>
              <a:t>α του κατά ACPO</a:t>
            </a:r>
            <a:endParaRPr lang="en-US" sz="2000">
              <a:solidFill>
                <a:srgbClr val="545454"/>
              </a:solidFill>
              <a:latin typeface="Century Gothic"/>
              <a:ea typeface="Garet"/>
              <a:cs typeface="Gare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593057" y="5377929"/>
            <a:ext cx="510188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Disk Image from Laptop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157413" y="6241817"/>
            <a:ext cx="5101887" cy="2565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545454"/>
                </a:solidFill>
                <a:latin typeface="Century Gothic"/>
                <a:ea typeface="Garet"/>
                <a:cs typeface="Garet"/>
                <a:sym typeface="Garet"/>
              </a:rPr>
              <a:t> </a:t>
            </a:r>
            <a:r>
              <a:rPr lang="en-US" sz="2400" err="1">
                <a:solidFill>
                  <a:srgbClr val="545454"/>
                </a:solidFill>
                <a:latin typeface="Century Gothic"/>
                <a:ea typeface="Garet"/>
                <a:cs typeface="Garet"/>
                <a:sym typeface="Garet"/>
              </a:rPr>
              <a:t>Xρησιμο</a:t>
            </a:r>
            <a:r>
              <a:rPr lang="en-US" sz="2400">
                <a:solidFill>
                  <a:srgbClr val="545454"/>
                </a:solidFill>
                <a:latin typeface="Century Gothic"/>
                <a:ea typeface="Garet"/>
                <a:cs typeface="Garet"/>
                <a:sym typeface="Garet"/>
              </a:rPr>
              <a:t>π</a:t>
            </a:r>
            <a:r>
              <a:rPr lang="en-US" sz="2400" err="1">
                <a:solidFill>
                  <a:srgbClr val="545454"/>
                </a:solidFill>
                <a:latin typeface="Century Gothic"/>
                <a:ea typeface="Garet"/>
                <a:cs typeface="Garet"/>
                <a:sym typeface="Garet"/>
              </a:rPr>
              <a:t>οιήθηκ</a:t>
            </a:r>
            <a:r>
              <a:rPr lang="en-US" sz="2400">
                <a:solidFill>
                  <a:srgbClr val="545454"/>
                </a:solidFill>
                <a:latin typeface="Century Gothic"/>
                <a:ea typeface="Garet"/>
                <a:cs typeface="Garet"/>
                <a:sym typeface="Garet"/>
              </a:rPr>
              <a:t>αν τα </a:t>
            </a:r>
            <a:r>
              <a:rPr lang="en-US" sz="2400" err="1">
                <a:solidFill>
                  <a:srgbClr val="545454"/>
                </a:solidFill>
                <a:latin typeface="Century Gothic"/>
                <a:ea typeface="Garet"/>
                <a:cs typeface="Garet"/>
                <a:sym typeface="Garet"/>
              </a:rPr>
              <a:t>εργ</a:t>
            </a:r>
            <a:r>
              <a:rPr lang="en-US" sz="2400">
                <a:solidFill>
                  <a:srgbClr val="545454"/>
                </a:solidFill>
                <a:latin typeface="Century Gothic"/>
                <a:ea typeface="Garet"/>
                <a:cs typeface="Garet"/>
                <a:sym typeface="Garet"/>
              </a:rPr>
              <a:t>α</a:t>
            </a:r>
            <a:r>
              <a:rPr lang="en-US" sz="2400" err="1">
                <a:solidFill>
                  <a:srgbClr val="545454"/>
                </a:solidFill>
                <a:latin typeface="Century Gothic"/>
                <a:ea typeface="Garet"/>
                <a:cs typeface="Garet"/>
                <a:sym typeface="Garet"/>
              </a:rPr>
              <a:t>λεί</a:t>
            </a:r>
            <a:r>
              <a:rPr lang="en-US" sz="2400">
                <a:solidFill>
                  <a:srgbClr val="545454"/>
                </a:solidFill>
                <a:latin typeface="Century Gothic"/>
                <a:ea typeface="Garet"/>
                <a:cs typeface="Garet"/>
                <a:sym typeface="Garet"/>
              </a:rPr>
              <a:t>α FTK Imager και FEX Imager.</a:t>
            </a:r>
            <a:endParaRPr lang="en-US" sz="2400">
              <a:solidFill>
                <a:srgbClr val="545454"/>
              </a:solidFill>
              <a:latin typeface="Century Gothic"/>
              <a:ea typeface="Garet"/>
              <a:cs typeface="Garet"/>
            </a:endParaRP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 err="1">
                <a:solidFill>
                  <a:srgbClr val="545454"/>
                </a:solidFill>
                <a:latin typeface="Century Gothic"/>
                <a:ea typeface="Garet"/>
                <a:cs typeface="Garet"/>
                <a:sym typeface="Garet"/>
              </a:rPr>
              <a:t>Το</a:t>
            </a:r>
            <a:r>
              <a:rPr lang="en-US" sz="2400">
                <a:solidFill>
                  <a:srgbClr val="545454"/>
                </a:solidFill>
                <a:latin typeface="Century Gothic"/>
                <a:ea typeface="Garet"/>
                <a:cs typeface="Garet"/>
                <a:sym typeface="Garet"/>
              </a:rPr>
              <a:t> π</a:t>
            </a:r>
            <a:r>
              <a:rPr lang="en-US" sz="2400" err="1">
                <a:solidFill>
                  <a:srgbClr val="545454"/>
                </a:solidFill>
                <a:latin typeface="Century Gothic"/>
                <a:ea typeface="Garet"/>
                <a:cs typeface="Garet"/>
                <a:sym typeface="Garet"/>
              </a:rPr>
              <a:t>ειστήριο</a:t>
            </a:r>
            <a:r>
              <a:rPr lang="en-US" sz="2400">
                <a:solidFill>
                  <a:srgbClr val="545454"/>
                </a:solidFill>
                <a:latin typeface="Century Gothic"/>
                <a:ea typeface="Garet"/>
                <a:cs typeface="Garet"/>
                <a:sym typeface="Garet"/>
              </a:rPr>
              <a:t> </a:t>
            </a:r>
            <a:r>
              <a:rPr lang="en-US" sz="2400" err="1">
                <a:solidFill>
                  <a:srgbClr val="545454"/>
                </a:solidFill>
                <a:latin typeface="Century Gothic"/>
                <a:ea typeface="Garet"/>
                <a:cs typeface="Garet"/>
                <a:sym typeface="Garet"/>
              </a:rPr>
              <a:t>συνδέθηκε</a:t>
            </a:r>
            <a:r>
              <a:rPr lang="en-US" sz="2400">
                <a:solidFill>
                  <a:srgbClr val="545454"/>
                </a:solidFill>
                <a:latin typeface="Century Gothic"/>
                <a:ea typeface="Garet"/>
                <a:cs typeface="Garet"/>
                <a:sym typeface="Garet"/>
              </a:rPr>
              <a:t> </a:t>
            </a:r>
            <a:r>
              <a:rPr lang="en-US" sz="2400" err="1">
                <a:solidFill>
                  <a:srgbClr val="545454"/>
                </a:solidFill>
                <a:latin typeface="Century Gothic"/>
                <a:ea typeface="Garet"/>
                <a:cs typeface="Garet"/>
                <a:sym typeface="Garet"/>
              </a:rPr>
              <a:t>sto</a:t>
            </a:r>
            <a:r>
              <a:rPr lang="en-US" sz="2400">
                <a:solidFill>
                  <a:srgbClr val="545454"/>
                </a:solidFill>
                <a:latin typeface="Century Gothic"/>
                <a:ea typeface="Garet"/>
                <a:cs typeface="Garet"/>
                <a:sym typeface="Garet"/>
              </a:rPr>
              <a:t> Forensics laptop</a:t>
            </a:r>
            <a:endParaRPr lang="en-US" sz="2400">
              <a:solidFill>
                <a:srgbClr val="545454"/>
              </a:solidFill>
              <a:latin typeface="Century Gothic"/>
              <a:ea typeface="Garet"/>
              <a:cs typeface="Gare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157413" y="5561615"/>
            <a:ext cx="510188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 USB acquisition</a:t>
            </a:r>
          </a:p>
        </p:txBody>
      </p:sp>
      <p:sp>
        <p:nvSpPr>
          <p:cNvPr id="22" name="AutoShape 22"/>
          <p:cNvSpPr/>
          <p:nvPr/>
        </p:nvSpPr>
        <p:spPr>
          <a:xfrm>
            <a:off x="10767060" y="990600"/>
            <a:ext cx="6492240" cy="0"/>
          </a:xfrm>
          <a:prstGeom prst="line">
            <a:avLst/>
          </a:prstGeom>
          <a:ln w="76200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00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836</Words>
  <Application>Microsoft Office PowerPoint</Application>
  <PresentationFormat>Custom</PresentationFormat>
  <Paragraphs>202</Paragraphs>
  <Slides>19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Garet Light</vt:lpstr>
      <vt:lpstr>Garet Bold</vt:lpstr>
      <vt:lpstr>Garet</vt:lpstr>
      <vt:lpstr>Arial</vt:lpstr>
      <vt:lpstr>Calibri</vt:lpstr>
      <vt:lpstr>Archivo Black</vt:lpstr>
      <vt:lpstr>Century Gothic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Forensics Case Study</dc:title>
  <cp:lastModifiedBy>ELENI NIKOLAOU</cp:lastModifiedBy>
  <cp:revision>2</cp:revision>
  <dcterms:created xsi:type="dcterms:W3CDTF">2006-08-16T00:00:00Z</dcterms:created>
  <dcterms:modified xsi:type="dcterms:W3CDTF">2025-05-27T12:01:14Z</dcterms:modified>
  <dc:identifier>DAGodcW3UFg</dc:identifier>
</cp:coreProperties>
</file>